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992" y="-151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291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67740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Century 21 Expert Advisors | 100 Seven Oaks Lane | Summerville, SC 29485-8514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0" y="0"/>
            <a:ext cx="228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Jacqui Swain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Office (843) 871-1710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Mobile (843) 295-9484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jacquiswainc21@gmail.com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www.JacquiSwain.c21.com</a:t>
            </a:r>
          </a:p>
        </p:txBody>
      </p:sp>
      <p:sp>
        <p:nvSpPr>
          <p:cNvPr id="2" name="Rectangle 1"/>
          <p:cNvSpPr/>
          <p:nvPr/>
        </p:nvSpPr>
        <p:spPr>
          <a:xfrm>
            <a:off x="8229600" y="3943350"/>
            <a:ext cx="14478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" y="4876800"/>
            <a:ext cx="7620001" cy="3851313"/>
          </a:xfrm>
        </p:spPr>
        <p:txBody>
          <a:bodyPr anchor="ctr">
            <a:noAutofit/>
          </a:bodyPr>
          <a:lstStyle/>
          <a:p>
            <a:r>
              <a:rPr lang="en-US" sz="1700" dirty="0">
                <a:latin typeface="Century Gothic" panose="020B0502020202020204" pitchFamily="34" charset="0"/>
              </a:rPr>
              <a:t>Wonderful opportunity to build your dream home on 10.65 acres with 300 feet on the pond! </a:t>
            </a:r>
          </a:p>
          <a:p>
            <a:endParaRPr lang="en-US" sz="1700" dirty="0">
              <a:latin typeface="Century Gothic" panose="020B0502020202020204" pitchFamily="34" charset="0"/>
            </a:endParaRPr>
          </a:p>
          <a:p>
            <a:r>
              <a:rPr lang="en-US" sz="1700" dirty="0">
                <a:latin typeface="Century Gothic" panose="020B0502020202020204" pitchFamily="34" charset="0"/>
              </a:rPr>
              <a:t>Enjoy the serenity and build your own oasis away from the hustle and bustle of city life, while only being an 1 hour from Downtown Charleston. </a:t>
            </a:r>
          </a:p>
          <a:p>
            <a:endParaRPr lang="en-US" sz="1700" dirty="0">
              <a:latin typeface="Century Gothic" panose="020B0502020202020204" pitchFamily="34" charset="0"/>
            </a:endParaRPr>
          </a:p>
          <a:p>
            <a:r>
              <a:rPr lang="en-US" sz="1700" dirty="0">
                <a:latin typeface="Century Gothic" panose="020B0502020202020204" pitchFamily="34" charset="0"/>
              </a:rPr>
              <a:t>Zoned Residential, Manufactured and Agricultural A and B. Horses are allowed. Sale includes Two Contiguous parcels one with 5.51 acres and the other with 5.14 acres. One lot is partially cleared. </a:t>
            </a:r>
          </a:p>
          <a:p>
            <a:endParaRPr lang="en-US" sz="1700" dirty="0">
              <a:latin typeface="Century Gothic" panose="020B0502020202020204" pitchFamily="34" charset="0"/>
            </a:endParaRPr>
          </a:p>
          <a:p>
            <a:r>
              <a:rPr lang="en-US" sz="1700" dirty="0">
                <a:latin typeface="Century Gothic" panose="020B0502020202020204" pitchFamily="34" charset="0"/>
              </a:rPr>
              <a:t>1000 feet frontage on Wire. rd. Possibility to sub divide into 1 acre parcels w/ 150 feet widths. Variety of uses and Possibilities.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76325"/>
            <a:ext cx="7772400" cy="5877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000869"/>
            <a:ext cx="7772400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0 Wire Road</a:t>
            </a:r>
            <a:br>
              <a:rPr lang="en-US" sz="1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Lazy J ~ Dorchester, SC 29437 ~ MLS# 18017073 ~ $122,500</a:t>
            </a:r>
            <a:endParaRPr lang="en-US" sz="1600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5" t="15678" r="12246"/>
          <a:stretch/>
        </p:blipFill>
        <p:spPr bwMode="auto">
          <a:xfrm>
            <a:off x="25400" y="42246"/>
            <a:ext cx="1216629" cy="1176954"/>
          </a:xfrm>
          <a:prstGeom prst="rect">
            <a:avLst/>
          </a:prstGeom>
          <a:noFill/>
          <a:ln w="127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330802" y="105898"/>
            <a:ext cx="42443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Build your dream home</a:t>
            </a:r>
          </a:p>
          <a:p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On 10.65 acres with a pond</a:t>
            </a:r>
            <a:endParaRPr lang="en-US" dirty="0">
              <a:solidFill>
                <a:srgbClr val="C00000"/>
              </a:solidFill>
              <a:latin typeface="IncognitoMeridies" panose="00000400000000000000" pitchFamily="2" charset="0"/>
            </a:endParaRPr>
          </a:p>
        </p:txBody>
      </p:sp>
      <p:sp>
        <p:nvSpPr>
          <p:cNvPr id="30" name="Diagonal Stripe 29"/>
          <p:cNvSpPr/>
          <p:nvPr/>
        </p:nvSpPr>
        <p:spPr>
          <a:xfrm>
            <a:off x="-2871429" y="1346746"/>
            <a:ext cx="1835566" cy="1770324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 rot="18975461">
            <a:off x="-3177422" y="1692066"/>
            <a:ext cx="1930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2,451 </a:t>
            </a:r>
            <a:r>
              <a:rPr lang="en-US" sz="18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sq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ft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5 beds</a:t>
            </a:r>
            <a:r>
              <a:rPr lang="en-US" sz="1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· 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2 baths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65"/>
          <a:stretch/>
        </p:blipFill>
        <p:spPr>
          <a:xfrm>
            <a:off x="76200" y="1939897"/>
            <a:ext cx="4064881" cy="2860703"/>
          </a:xfrm>
          <a:prstGeom prst="rect">
            <a:avLst/>
          </a:prstGeom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021" y="1939898"/>
            <a:ext cx="1440180" cy="1371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151" y="1939898"/>
            <a:ext cx="1828800" cy="1371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250"/>
          <a:stretch/>
        </p:blipFill>
        <p:spPr>
          <a:xfrm>
            <a:off x="4284151" y="3429000"/>
            <a:ext cx="1440180" cy="13716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570D0C9-7A4B-40D8-A687-91F96972941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1" y="3429000"/>
            <a:ext cx="18288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168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2018-07-05T11:33:08Z</dcterms:modified>
</cp:coreProperties>
</file>