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528"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5/11/2018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 y="0"/>
            <a:ext cx="7779786" cy="3516287"/>
          </a:xfrm>
          <a:prstGeom prst="rect">
            <a:avLst/>
          </a:prstGeom>
          <a:ln>
            <a:noFill/>
          </a:ln>
          <a:effectLst/>
        </p:spPr>
      </p:pic>
      <p:sp>
        <p:nvSpPr>
          <p:cNvPr id="3" name="Subtitle 2"/>
          <p:cNvSpPr>
            <a:spLocks noGrp="1"/>
          </p:cNvSpPr>
          <p:nvPr>
            <p:ph type="subTitle" idx="1"/>
          </p:nvPr>
        </p:nvSpPr>
        <p:spPr>
          <a:xfrm>
            <a:off x="3" y="5741015"/>
            <a:ext cx="7771207" cy="1269732"/>
          </a:xfrm>
        </p:spPr>
        <p:txBody>
          <a:bodyPr anchor="ctr">
            <a:noAutofit/>
          </a:bodyPr>
          <a:lstStyle/>
          <a:p>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Wonderful corner home site in the Village at Seabrook located steps away from the Village pools on Palmetto Lake, the Lake House fitness center and additional pools, the tennis center, and the equestrian center. Situated beside a double lot with a walking trail right behind, this home site won't have any future builds adjoining it. Build your dream home and enjoy all of the Seabrook Island amenities and beautiful beach!</a:t>
            </a:r>
            <a:endParaRPr lang="en-US" sz="1250" i="1"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4" name="Rectangle 3"/>
          <p:cNvSpPr/>
          <p:nvPr/>
        </p:nvSpPr>
        <p:spPr>
          <a:xfrm>
            <a:off x="-1187" y="3560802"/>
            <a:ext cx="7773587" cy="553998"/>
          </a:xfrm>
          <a:prstGeom prst="rect">
            <a:avLst/>
          </a:prstGeom>
        </p:spPr>
        <p:txBody>
          <a:bodyPr wrap="square">
            <a:spAutoFit/>
          </a:bodyPr>
          <a:lstStyle/>
          <a:p>
            <a:pPr algn="ctr"/>
            <a:r>
              <a:rPr lang="en-US" sz="18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0 Seabrook Village Drive</a:t>
            </a:r>
          </a:p>
          <a:p>
            <a:pPr algn="ct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Seabrook Island, SC 29455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MLS# 18012682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$45,000</a:t>
            </a:r>
            <a:endPar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Lee Lindler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Cell (843) 637-0803 | LeeL@NVRealtyGroup.com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1900 Seabrook Island Rd | Johns Island, SC 29455</a:t>
            </a:r>
          </a:p>
          <a:p>
            <a:pPr algn="ctr"/>
            <a:r>
              <a:rPr lang="en-US" sz="800" dirty="0">
                <a:solidFill>
                  <a:schemeClr val="bg1"/>
                </a:solidFill>
                <a:latin typeface="Lucida Sans" panose="020B0602030504020204" pitchFamily="34" charset="0"/>
              </a:rPr>
              <a:t>LeeLindler.NVRealtyGroup.com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66048" y="9030411"/>
            <a:ext cx="898911" cy="95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82" y="9227198"/>
            <a:ext cx="1369696" cy="558215"/>
          </a:xfrm>
          <a:prstGeom prst="rect">
            <a:avLst/>
          </a:prstGeom>
          <a:effectLst/>
        </p:spPr>
      </p:pic>
      <p:sp>
        <p:nvSpPr>
          <p:cNvPr id="2" name="Title 1"/>
          <p:cNvSpPr>
            <a:spLocks noGrp="1"/>
          </p:cNvSpPr>
          <p:nvPr>
            <p:ph type="ctrTitle"/>
          </p:nvPr>
        </p:nvSpPr>
        <p:spPr>
          <a:xfrm>
            <a:off x="-591" y="0"/>
            <a:ext cx="7772395" cy="990600"/>
          </a:xfrm>
          <a:effectLst/>
        </p:spPr>
        <p:txBody>
          <a:bodyPr anchor="t">
            <a:noAutofit/>
          </a:bodyPr>
          <a:lstStyle/>
          <a:p>
            <a:pPr algn="l"/>
            <a:r>
              <a:rPr lang="en-US" sz="24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Least Expensive Home Site on</a:t>
            </a:r>
            <a:br>
              <a:rPr lang="en-US" sz="24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br>
            <a:r>
              <a:rPr lang="en-US" sz="24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Seabrook Island &amp; It's a Great One!</a:t>
            </a:r>
            <a:endParaRPr lang="en-US" sz="2400"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65769" y="4419600"/>
            <a:ext cx="1621536" cy="1216152"/>
          </a:xfrm>
          <a:prstGeom prst="rect">
            <a:avLst/>
          </a:prstGeom>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994654" y="4419600"/>
            <a:ext cx="1621536" cy="1216152"/>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3906" y="7019022"/>
            <a:ext cx="1422283" cy="1896377"/>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5769" y="7019022"/>
            <a:ext cx="1419606" cy="1892808"/>
          </a:xfrm>
          <a:prstGeom prst="rect">
            <a:avLst/>
          </a:prstGeom>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108731" y="4419600"/>
            <a:ext cx="1621536" cy="1216152"/>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03973" y="7019022"/>
            <a:ext cx="3371335" cy="1896376"/>
          </a:xfrm>
          <a:prstGeom prst="rect">
            <a:avLst/>
          </a:prstGeom>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051693" y="4419600"/>
            <a:ext cx="1621536" cy="1216152"/>
          </a:xfrm>
          <a:prstGeom prst="rect">
            <a:avLst/>
          </a:prstGeom>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119</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Sans</vt:lpstr>
      <vt:lpstr>Trebuchet MS</vt:lpstr>
      <vt:lpstr>Office Theme</vt:lpstr>
      <vt:lpstr>Least Expensive Home Site on Seabrook Island &amp; It's a Great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49</cp:revision>
  <dcterms:created xsi:type="dcterms:W3CDTF">2006-08-16T00:00:00Z</dcterms:created>
  <dcterms:modified xsi:type="dcterms:W3CDTF">2018-05-11T14:08:54Z</dcterms:modified>
</cp:coreProperties>
</file>