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178" y="4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29" y="381000"/>
            <a:ext cx="7435931" cy="41794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4269"/>
            <a:ext cx="8229600" cy="646331"/>
          </a:xfrm>
        </p:spPr>
        <p:txBody>
          <a:bodyPr>
            <a:no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chemeClr val="bg2"/>
                </a:solidFill>
                <a:latin typeface="Century Gothic" panose="020B0502020202020204" pitchFamily="34" charset="0"/>
              </a:rPr>
              <a:t>Dream Lot for your Dream Home!</a:t>
            </a:r>
            <a:endParaRPr lang="en-US" sz="2800" b="1" i="1" dirty="0">
              <a:ln w="3175">
                <a:noFill/>
              </a:ln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733" y="6626084"/>
            <a:ext cx="7435932" cy="2296002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parcel offers island privacy combined with the convenience of </a:t>
            </a: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being less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 30 minutes from downtown Charleston. Build your dream home on 4.4 quiet, wooded acres just minutes from Maybank Highway, restaurants, shopping and parks. Also, just a short drive to Kiawah and Seabrook Beaches.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0" y="9037394"/>
            <a:ext cx="299439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Marian Kilpatrick</a:t>
            </a:r>
            <a:b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633-1164</a:t>
            </a:r>
          </a:p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marian.kilpatrick@carolinaone.com</a:t>
            </a:r>
          </a:p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www.mariankilpatrick.com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900" y="898799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3748" y="9145116"/>
            <a:ext cx="29790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Carolina One Real Estate</a:t>
            </a:r>
          </a:p>
          <a:p>
            <a:pPr algn="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2713 Highway 17 North</a:t>
            </a:r>
          </a:p>
          <a:p>
            <a:pPr algn="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Mt. Pleasant, SC 29466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748" y="5559417"/>
            <a:ext cx="1898149" cy="10668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151" y="5559417"/>
            <a:ext cx="1898149" cy="10668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5559417"/>
            <a:ext cx="1898149" cy="10668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702" y="5558674"/>
            <a:ext cx="1900793" cy="10683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28601" y="4659822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Brownswood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Road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Johns Island, SC 29455 | MLS# 19032537 | $150,000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24CB1A-D15D-4FDD-BCAC-83FC051CD1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8922086"/>
            <a:ext cx="914400" cy="10462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Dream Lot for your Dream Home!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59</cp:revision>
  <dcterms:created xsi:type="dcterms:W3CDTF">2006-08-16T00:00:00Z</dcterms:created>
  <dcterms:modified xsi:type="dcterms:W3CDTF">2019-11-28T22:12:30Z</dcterms:modified>
</cp:coreProperties>
</file>