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65"/>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5/19/2022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707130"/>
            <a:ext cx="8229600" cy="410337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333538" y="9067801"/>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Subtitle 2"/>
          <p:cNvSpPr>
            <a:spLocks noGrp="1"/>
          </p:cNvSpPr>
          <p:nvPr>
            <p:ph type="subTitle" idx="1"/>
          </p:nvPr>
        </p:nvSpPr>
        <p:spPr>
          <a:xfrm>
            <a:off x="236562" y="6018247"/>
            <a:ext cx="7756476" cy="1483361"/>
          </a:xfrm>
        </p:spPr>
        <p:txBody>
          <a:bodyPr anchor="ctr">
            <a:noAutofit/>
          </a:bodyPr>
          <a:lstStyle/>
          <a:p>
            <a:r>
              <a:rPr lang="en-US" sz="1800" dirty="0">
                <a:solidFill>
                  <a:schemeClr val="bg1"/>
                </a:solidFill>
                <a:latin typeface="Georgia" panose="02040502050405020303" pitchFamily="18" charset="0"/>
                <a:cs typeface="Microsoft Sans Serif" panose="020B0604020202020204" pitchFamily="34" charset="0"/>
              </a:rPr>
              <a:t>Great piece of land, 3 acres. Perfect for your new home. Beautiful level and high 3.0 Acre lot ready for you to build your new home. Near Lake Marion, 5.5 miles (8 min) to Bell's Marina. 30 minutes to Volvo.</a:t>
            </a:r>
          </a:p>
        </p:txBody>
      </p:sp>
      <p:sp>
        <p:nvSpPr>
          <p:cNvPr id="6" name="Rectangle 5"/>
          <p:cNvSpPr/>
          <p:nvPr/>
        </p:nvSpPr>
        <p:spPr>
          <a:xfrm>
            <a:off x="228601" y="9102372"/>
            <a:ext cx="3104937" cy="646331"/>
          </a:xfrm>
          <a:prstGeom prst="rect">
            <a:avLst/>
          </a:prstGeom>
        </p:spPr>
        <p:txBody>
          <a:bodyPr wrap="square">
            <a:spAutoFit/>
          </a:bodyPr>
          <a:lstStyle/>
          <a:p>
            <a:r>
              <a:rPr lang="en-US" sz="1400" b="1" dirty="0">
                <a:solidFill>
                  <a:schemeClr val="bg1"/>
                </a:solidFill>
                <a:latin typeface="Georgia" panose="02040502050405020303" pitchFamily="18" charset="0"/>
                <a:cs typeface="Microsoft Sans Serif" panose="020B0604020202020204" pitchFamily="34" charset="0"/>
              </a:rPr>
              <a:t>James Hopkins</a:t>
            </a:r>
          </a:p>
          <a:p>
            <a:r>
              <a:rPr lang="en-US" sz="1100" dirty="0">
                <a:solidFill>
                  <a:schemeClr val="bg1"/>
                </a:solidFill>
                <a:latin typeface="Georgia" panose="02040502050405020303" pitchFamily="18" charset="0"/>
                <a:cs typeface="Microsoft Sans Serif" panose="020B0604020202020204" pitchFamily="34" charset="0"/>
              </a:rPr>
              <a:t>(843) 708-5930</a:t>
            </a:r>
          </a:p>
          <a:p>
            <a:r>
              <a:rPr lang="en-US" sz="1100" dirty="0">
                <a:solidFill>
                  <a:schemeClr val="bg1"/>
                </a:solidFill>
                <a:latin typeface="Georgia" panose="02040502050405020303" pitchFamily="18" charset="0"/>
                <a:cs typeface="Microsoft Sans Serif" panose="020B0604020202020204" pitchFamily="34" charset="0"/>
              </a:rPr>
              <a:t>James.Hopkins@AgentOwnedRealty.com</a:t>
            </a:r>
          </a:p>
        </p:txBody>
      </p:sp>
      <p:sp>
        <p:nvSpPr>
          <p:cNvPr id="9" name="Rectangle 8"/>
          <p:cNvSpPr/>
          <p:nvPr/>
        </p:nvSpPr>
        <p:spPr>
          <a:xfrm>
            <a:off x="4945785" y="9125454"/>
            <a:ext cx="3054328" cy="600164"/>
          </a:xfrm>
          <a:prstGeom prst="rect">
            <a:avLst/>
          </a:prstGeom>
        </p:spPr>
        <p:txBody>
          <a:bodyPr wrap="square">
            <a:spAutoFit/>
          </a:bodyPr>
          <a:lstStyle/>
          <a:p>
            <a:pPr algn="r"/>
            <a:r>
              <a:rPr lang="en-US" sz="1100" dirty="0">
                <a:solidFill>
                  <a:schemeClr val="bg1"/>
                </a:solidFill>
                <a:latin typeface="Georgia" panose="02040502050405020303" pitchFamily="18" charset="0"/>
                <a:cs typeface="Microsoft Sans Serif" panose="020B0604020202020204" pitchFamily="34" charset="0"/>
              </a:rPr>
              <a:t>AgentOwned Premiere Group</a:t>
            </a:r>
          </a:p>
          <a:p>
            <a:pPr algn="r"/>
            <a:r>
              <a:rPr lang="en-US" sz="1100" dirty="0">
                <a:solidFill>
                  <a:schemeClr val="bg1"/>
                </a:solidFill>
                <a:latin typeface="Georgia" panose="02040502050405020303" pitchFamily="18" charset="0"/>
                <a:cs typeface="Microsoft Sans Serif" panose="020B0604020202020204" pitchFamily="34" charset="0"/>
              </a:rPr>
              <a:t>1800 Trolley Rd</a:t>
            </a:r>
          </a:p>
          <a:p>
            <a:pPr algn="r"/>
            <a:r>
              <a:rPr lang="en-US" sz="1100" dirty="0">
                <a:solidFill>
                  <a:schemeClr val="bg1"/>
                </a:solidFill>
                <a:latin typeface="Georgia" panose="02040502050405020303" pitchFamily="18" charset="0"/>
                <a:cs typeface="Microsoft Sans Serif" panose="020B0604020202020204" pitchFamily="34" charset="0"/>
              </a:rPr>
              <a:t>Summerville, SC 29485</a:t>
            </a:r>
          </a:p>
        </p:txBody>
      </p:sp>
      <p:sp>
        <p:nvSpPr>
          <p:cNvPr id="10" name="Down Ribbon 9"/>
          <p:cNvSpPr/>
          <p:nvPr/>
        </p:nvSpPr>
        <p:spPr>
          <a:xfrm>
            <a:off x="-3190883" y="-685800"/>
            <a:ext cx="3030819" cy="838200"/>
          </a:xfrm>
          <a:prstGeom prst="ribbon">
            <a:avLst>
              <a:gd name="adj1" fmla="val 16667"/>
              <a:gd name="adj2" fmla="val 75000"/>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tx1"/>
                </a:solidFill>
                <a:latin typeface="Gabriola" panose="04040605051002020D02" pitchFamily="82" charset="0"/>
              </a:rPr>
              <a:t>Open House Saturday</a:t>
            </a:r>
          </a:p>
          <a:p>
            <a:pPr algn="ctr"/>
            <a:r>
              <a:rPr lang="en-US" b="1" dirty="0">
                <a:solidFill>
                  <a:schemeClr val="tx1"/>
                </a:solidFill>
                <a:latin typeface="Gabriola" panose="04040605051002020D02" pitchFamily="82" charset="0"/>
              </a:rPr>
              <a:t>12:00 until 4:00</a:t>
            </a:r>
            <a:endParaRPr lang="en-US" i="1" dirty="0">
              <a:solidFill>
                <a:schemeClr val="tx1"/>
              </a:solidFill>
              <a:latin typeface="Gabriola" panose="04040605051002020D02" pitchFamily="82" charset="0"/>
            </a:endParaRPr>
          </a:p>
        </p:txBody>
      </p:sp>
      <p:pic>
        <p:nvPicPr>
          <p:cNvPr id="15" name="Picture 8"/>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763000" y="9051007"/>
            <a:ext cx="911481" cy="713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90217" y="4932855"/>
            <a:ext cx="7849166" cy="1043198"/>
          </a:xfrm>
        </p:spPr>
        <p:txBody>
          <a:bodyPr>
            <a:noAutofit/>
          </a:bodyPr>
          <a:lstStyle/>
          <a:p>
            <a:pPr>
              <a:lnSpc>
                <a:spcPct val="150000"/>
              </a:lnSpc>
            </a:pPr>
            <a:r>
              <a:rPr lang="en-US" sz="2400" b="1" dirty="0">
                <a:solidFill>
                  <a:schemeClr val="bg1"/>
                </a:solidFill>
                <a:latin typeface="Georgia" panose="02040502050405020303" pitchFamily="18" charset="0"/>
                <a:cs typeface="Microsoft Sans Serif" panose="020B0604020202020204" pitchFamily="34" charset="0"/>
              </a:rPr>
              <a:t>0 Checkerberry Road</a:t>
            </a:r>
            <a:br>
              <a:rPr lang="en-US" sz="2400" b="1" dirty="0">
                <a:solidFill>
                  <a:schemeClr val="bg1"/>
                </a:solidFill>
                <a:latin typeface="Georgia" panose="02040502050405020303" pitchFamily="18" charset="0"/>
                <a:cs typeface="Microsoft Sans Serif" panose="020B0604020202020204" pitchFamily="34" charset="0"/>
              </a:rPr>
            </a:br>
            <a:r>
              <a:rPr lang="en-US" sz="2000" dirty="0">
                <a:solidFill>
                  <a:schemeClr val="bg1"/>
                </a:solidFill>
                <a:latin typeface="Georgia" panose="02040502050405020303" pitchFamily="18" charset="0"/>
                <a:cs typeface="Microsoft Sans Serif" panose="020B0604020202020204" pitchFamily="34" charset="0"/>
              </a:rPr>
              <a:t>Eutawville, SC 29048 | MLS# 22010967 | $65,000</a:t>
            </a:r>
            <a:endParaRPr lang="en-US" sz="1200" dirty="0">
              <a:solidFill>
                <a:schemeClr val="bg1"/>
              </a:solidFill>
              <a:latin typeface="Georgia" panose="02040502050405020303" pitchFamily="18" charset="0"/>
              <a:cs typeface="Microsoft Sans Serif" panose="020B0604020202020204" pitchFamily="34" charset="0"/>
            </a:endParaRPr>
          </a:p>
        </p:txBody>
      </p:sp>
      <p:sp>
        <p:nvSpPr>
          <p:cNvPr id="4" name="Rectangle 3">
            <a:extLst>
              <a:ext uri="{FF2B5EF4-FFF2-40B4-BE49-F238E27FC236}">
                <a16:creationId xmlns:a16="http://schemas.microsoft.com/office/drawing/2014/main" id="{EEE51621-7B65-4418-8136-3CEFC1AB779D}"/>
              </a:ext>
            </a:extLst>
          </p:cNvPr>
          <p:cNvSpPr/>
          <p:nvPr/>
        </p:nvSpPr>
        <p:spPr>
          <a:xfrm>
            <a:off x="0" y="1"/>
            <a:ext cx="8229600" cy="584775"/>
          </a:xfrm>
          <a:prstGeom prst="rect">
            <a:avLst/>
          </a:prstGeom>
        </p:spPr>
        <p:txBody>
          <a:bodyPr wrap="square">
            <a:spAutoFit/>
          </a:bodyPr>
          <a:lstStyle/>
          <a:p>
            <a:pPr algn="ctr"/>
            <a:r>
              <a:rPr lang="en-US" sz="3200" b="1" dirty="0">
                <a:ln w="3175">
                  <a:noFill/>
                </a:ln>
                <a:solidFill>
                  <a:srgbClr val="FFFF00"/>
                </a:solidFill>
                <a:effectLst>
                  <a:outerShdw blurRad="38100" dist="38100" dir="2700000" algn="tl">
                    <a:srgbClr val="000000">
                      <a:alpha val="43137"/>
                    </a:srgbClr>
                  </a:outerShdw>
                </a:effectLst>
                <a:latin typeface="Gabriola" panose="04040605051002020D02" pitchFamily="82" charset="0"/>
              </a:rPr>
              <a:t>Great Piece Of Land, 3 Acres. Perfect For Your New Home.</a:t>
            </a:r>
            <a:endParaRPr lang="en-US" sz="3200" b="1" i="1" dirty="0">
              <a:ln w="3175">
                <a:noFill/>
              </a:ln>
              <a:solidFill>
                <a:srgbClr val="FFFF00"/>
              </a:solidFill>
              <a:effectLst>
                <a:outerShdw blurRad="38100" dist="38100" dir="2700000" algn="tl">
                  <a:srgbClr val="000000">
                    <a:alpha val="43137"/>
                  </a:srgbClr>
                </a:outerShdw>
              </a:effectLst>
              <a:latin typeface="Gabriola" panose="04040605051002020D02" pitchFamily="82" charset="0"/>
            </a:endParaRPr>
          </a:p>
        </p:txBody>
      </p:sp>
      <p:sp>
        <p:nvSpPr>
          <p:cNvPr id="5" name="Rectangle 4">
            <a:extLst>
              <a:ext uri="{FF2B5EF4-FFF2-40B4-BE49-F238E27FC236}">
                <a16:creationId xmlns:a16="http://schemas.microsoft.com/office/drawing/2014/main" id="{1C596346-2AC0-4F33-B69D-8FD32CF55E4E}"/>
              </a:ext>
            </a:extLst>
          </p:cNvPr>
          <p:cNvSpPr/>
          <p:nvPr/>
        </p:nvSpPr>
        <p:spPr>
          <a:xfrm>
            <a:off x="-2969945" y="1706101"/>
            <a:ext cx="2588945" cy="1015663"/>
          </a:xfrm>
          <a:prstGeom prst="rect">
            <a:avLst/>
          </a:prstGeom>
        </p:spPr>
        <p:txBody>
          <a:bodyPr wrap="square">
            <a:spAutoFit/>
          </a:bodyPr>
          <a:lstStyle/>
          <a:p>
            <a:r>
              <a:rPr lang="en-US" dirty="0">
                <a:latin typeface="Georgia" panose="02040502050405020303" pitchFamily="18" charset="0"/>
              </a:rPr>
              <a:t>Open House Saturday 8/24/19</a:t>
            </a:r>
          </a:p>
          <a:p>
            <a:r>
              <a:rPr lang="en-US" dirty="0">
                <a:latin typeface="Georgia" panose="02040502050405020303" pitchFamily="18" charset="0"/>
              </a:rPr>
              <a:t>12:00 until 4:00</a:t>
            </a:r>
          </a:p>
        </p:txBody>
      </p:sp>
      <p:pic>
        <p:nvPicPr>
          <p:cNvPr id="17" name="Picture 2">
            <a:extLst>
              <a:ext uri="{FF2B5EF4-FFF2-40B4-BE49-F238E27FC236}">
                <a16:creationId xmlns:a16="http://schemas.microsoft.com/office/drawing/2014/main" id="{57F2B0E4-B2B5-47EE-9CF6-FB42B87776A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9753600" y="1101803"/>
            <a:ext cx="2346879" cy="3129172"/>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2"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2795954" y="7543800"/>
            <a:ext cx="2637692" cy="13716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0" name="Picture 6">
            <a:extLst>
              <a:ext uri="{FF2B5EF4-FFF2-40B4-BE49-F238E27FC236}">
                <a16:creationId xmlns:a16="http://schemas.microsoft.com/office/drawing/2014/main" id="{DC797C08-3FB3-454E-BD7C-A42A76C704D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p:blipFill>
        <p:spPr bwMode="auto">
          <a:xfrm>
            <a:off x="528638" y="7543800"/>
            <a:ext cx="1228725" cy="13716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5" name="Picture 5">
            <a:extLst>
              <a:ext uri="{FF2B5EF4-FFF2-40B4-BE49-F238E27FC236}">
                <a16:creationId xmlns:a16="http://schemas.microsoft.com/office/drawing/2014/main" id="{BA609215-8DFF-469D-8972-E17293E01647}"/>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595114" y="7543800"/>
            <a:ext cx="1028700" cy="13716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234</TotalTime>
  <Words>114</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Georgia</vt:lpstr>
      <vt:lpstr>Office Theme</vt:lpstr>
      <vt:lpstr>0 Checkerberry Road Eutawville, SC 29048 | MLS# 22010967 | $65,000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44</cp:revision>
  <dcterms:created xsi:type="dcterms:W3CDTF">2006-08-16T00:00:00Z</dcterms:created>
  <dcterms:modified xsi:type="dcterms:W3CDTF">2022-05-19T13:41:11Z</dcterms:modified>
</cp:coreProperties>
</file>