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46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2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6080" y="5780623"/>
            <a:ext cx="700024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6 lots are included in this package deal. Tract C Old Tract 19 (TMS#764-00-00-495), Tract A (TMS#764-00-00-498), Lot 1 (TMS#764-00-00-363), Tract B Old Tract (TMS#764-00-00-387, 18.00 acres Society Road (TMS#764-00-00-388), &amp; Tract D (TMS#764-00-00-398). This would be a great candidate for a conservation easement. It would save the Buyer thousands in tax savings depending on the tax bracket. In 2013, the parcels were treed &amp; replanted by a Certified SC Forester. Approximately 45,000+ trees on average with silviculture roads in place. Attached parcel aerial shows silviculture roads (green) in place as well as access points to the property. Note TMS#'s 764-00-00-007, 016, 017, &amp; 018 are not included in the sale of the property.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50024"/>
            <a:ext cx="777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Hunters Paradise!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75.92 acres +/- of vacant land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148047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9802276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175" y="1281130"/>
            <a:ext cx="2087460" cy="1565595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/>
          <p:cNvSpPr/>
          <p:nvPr/>
        </p:nvSpPr>
        <p:spPr>
          <a:xfrm>
            <a:off x="-1905" y="1041239"/>
            <a:ext cx="77762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0 Deas Hill Rd</a:t>
            </a:r>
          </a:p>
          <a:p>
            <a:pPr algn="ctr"/>
            <a:r>
              <a:rPr lang="en-US"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McClellanville</a:t>
            </a:r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, SC 29458</a:t>
            </a:r>
          </a:p>
          <a:p>
            <a:pPr algn="ctr"/>
            <a:r>
              <a:rPr lang="en-US" sz="2000" dirty="0">
                <a:latin typeface="Segoe UI" panose="020B0502040204020203" pitchFamily="34" charset="0"/>
                <a:cs typeface="Segoe UI" panose="020B0502040204020203" pitchFamily="34" charset="0"/>
              </a:rPr>
              <a:t>MLS# 20012908 | $499,299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-3810" y="4798882"/>
            <a:ext cx="7772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Owner is anxious, SUBMIT ALL OFFERS</a:t>
            </a:r>
          </a:p>
        </p:txBody>
      </p:sp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217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8</cp:revision>
  <dcterms:created xsi:type="dcterms:W3CDTF">2017-07-11T13:56:54Z</dcterms:created>
  <dcterms:modified xsi:type="dcterms:W3CDTF">2021-05-05T16:16:19Z</dcterms:modified>
</cp:coreProperties>
</file>