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10/25/2022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1" y="0"/>
            <a:ext cx="7782339" cy="609600"/>
          </a:xfrm>
        </p:spPr>
        <p:txBody>
          <a:bodyPr anchor="ctr">
            <a:noAutofit/>
          </a:bodyPr>
          <a:lstStyle/>
          <a:p>
            <a:r>
              <a:rPr lang="en-US" sz="2700" b="1" dirty="0">
                <a:ln w="3175">
                  <a:noFill/>
                </a:ln>
                <a:solidFill>
                  <a:srgbClr val="9D0000"/>
                </a:solidFill>
                <a:latin typeface="Futura Lt BT" panose="020B0402020204020303" pitchFamily="34" charset="0"/>
                <a:ea typeface="Gadugi" panose="020B0502040204020203" pitchFamily="34" charset="0"/>
              </a:rPr>
              <a:t>PRIME COMMERCIAL LOT, 1.10 ACRES OFF I-95</a:t>
            </a:r>
            <a:endParaRPr lang="en-US" sz="2700" i="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040654" y="762000"/>
            <a:ext cx="4009133" cy="2115418"/>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0 Doyle Street</a:t>
            </a:r>
            <a:br>
              <a:rPr lang="en-US" sz="2600" b="1" dirty="0">
                <a:latin typeface="Futura LtCn BT" panose="020B0408020204030204" pitchFamily="34" charset="0"/>
              </a:rPr>
            </a:br>
            <a:r>
              <a:rPr lang="en-US" sz="2200" dirty="0">
                <a:latin typeface="Futura LtCn BT" panose="020B0408020204030204" pitchFamily="34" charset="0"/>
              </a:rPr>
              <a:t>Saint George, SC 29477</a:t>
            </a:r>
          </a:p>
          <a:p>
            <a:pPr algn="r"/>
            <a:r>
              <a:rPr lang="en-US" sz="2200" dirty="0">
                <a:latin typeface="Futura LtCn BT" panose="020B0408020204030204" pitchFamily="34" charset="0"/>
              </a:rPr>
              <a:t>MLS# </a:t>
            </a:r>
            <a:r>
              <a:rPr lang="en-US" sz="1800" dirty="0">
                <a:effectLst/>
              </a:rPr>
              <a:t>22027285</a:t>
            </a:r>
            <a:endParaRPr lang="en-US" sz="2200" dirty="0">
              <a:latin typeface="Futura LtCn BT" panose="020B0408020204030204" pitchFamily="34" charset="0"/>
            </a:endParaRPr>
          </a:p>
          <a:p>
            <a:pPr algn="r"/>
            <a:r>
              <a:rPr lang="en-US" sz="2200" dirty="0">
                <a:latin typeface="Futura LtCn BT" panose="020B0408020204030204" pitchFamily="34" charset="0"/>
              </a:rPr>
              <a:t>$165,000</a:t>
            </a:r>
          </a:p>
          <a:p>
            <a:pPr algn="r"/>
            <a:endParaRPr lang="en-US" sz="2000" dirty="0">
              <a:latin typeface="Futura LtCn BT" panose="020B0408020204030204" pitchFamily="34" charset="0"/>
            </a:endParaRPr>
          </a:p>
          <a:p>
            <a:pPr algn="r"/>
            <a:r>
              <a:rPr lang="en-US" sz="2000" dirty="0">
                <a:latin typeface="Futura LtCn BT" panose="020B0408020204030204" pitchFamily="34" charset="0"/>
              </a:rPr>
              <a:t>1.1 Acres</a:t>
            </a:r>
            <a:endParaRPr lang="en-US" sz="18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79814" y="4847311"/>
            <a:ext cx="7869973" cy="1959116"/>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dirty="0">
                <a:latin typeface="Futura Lt BT" panose="020B0402020204020303" pitchFamily="34" charset="0"/>
              </a:rPr>
              <a:t>1.1 Acres in a PRIME LOCATION, OFF I-95! Commercially zoned property right off I-95 and Hwy 78! This property is zoned and will make a great spot for; personal services, business services, general retail, general commercial, service commercial, restaurants, gas stations and lodging. Located on the east side of I-95, where all of the current brick and mortar companies are. Property is wooded and will need to be cleared. Utilities are located at the street and will need to be brought to property. Utilities are not located, however, may be at adjacent commercial property to tie into. Owner is also open to leasing the property.</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79814" y="762000"/>
            <a:ext cx="3766324" cy="2115418"/>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900090" y="3180777"/>
            <a:ext cx="2429420" cy="1360475"/>
          </a:xfrm>
          <a:prstGeom prst="rect">
            <a:avLst/>
          </a:prstGeom>
          <a:ln>
            <a:solidFill>
              <a:schemeClr val="tx1"/>
            </a:solidFill>
          </a:ln>
        </p:spPr>
      </p:pic>
      <p:pic>
        <p:nvPicPr>
          <p:cNvPr id="19" name="Picture 18">
            <a:extLst>
              <a:ext uri="{FF2B5EF4-FFF2-40B4-BE49-F238E27FC236}">
                <a16:creationId xmlns:a16="http://schemas.microsoft.com/office/drawing/2014/main" id="{4952F6C0-DEEC-43EF-971A-232701B76ABF}"/>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900090" y="7109785"/>
            <a:ext cx="2430540" cy="1612258"/>
          </a:xfrm>
          <a:prstGeom prst="rect">
            <a:avLst/>
          </a:prstGeom>
          <a:ln>
            <a:solidFill>
              <a:schemeClr val="tx1"/>
            </a:solidFill>
          </a:ln>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179814" y="7109785"/>
            <a:ext cx="2430540" cy="1612258"/>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5620366" y="3180777"/>
            <a:ext cx="2429421" cy="1360476"/>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5620366" y="7109784"/>
            <a:ext cx="2429420" cy="1611515"/>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79814" y="3180777"/>
            <a:ext cx="2429420" cy="1363175"/>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456</TotalTime>
  <Words>177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PRIME COMMERCIAL LOT, 1.10 ACRES OFF I-95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79</cp:revision>
  <dcterms:created xsi:type="dcterms:W3CDTF">2006-08-16T00:00:00Z</dcterms:created>
  <dcterms:modified xsi:type="dcterms:W3CDTF">2022-10-25T20:32:27Z</dcterms:modified>
</cp:coreProperties>
</file>