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1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73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40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57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37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288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016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2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48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933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54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821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5B3F2-7F9D-49E6-AC56-04D3B8C00B00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440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>
            <a:extLst>
              <a:ext uri="{FF2B5EF4-FFF2-40B4-BE49-F238E27FC236}">
                <a16:creationId xmlns:a16="http://schemas.microsoft.com/office/drawing/2014/main" id="{6A16CFE4-893A-453B-8E60-F9D0D1AF5B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2209800" y="1841377"/>
            <a:ext cx="3810000" cy="2133600"/>
          </a:xfrm>
          <a:prstGeom prst="rect">
            <a:avLst/>
          </a:prstGeom>
          <a:ln w="127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4">
            <a:extLst>
              <a:ext uri="{FF2B5EF4-FFF2-40B4-BE49-F238E27FC236}">
                <a16:creationId xmlns:a16="http://schemas.microsoft.com/office/drawing/2014/main" id="{560D189E-709A-453E-A362-3D676D486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509580"/>
            <a:ext cx="8229600" cy="356203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7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A perfect location for this waterfront lot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700" dirty="0">
              <a:solidFill>
                <a:schemeClr val="bg1"/>
              </a:solidFill>
              <a:latin typeface="Malgun Gothic Semilight" panose="020B0502040204020203" pitchFamily="34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7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An exceptionally easy drive to downtown Charleston and access to all of Mt Pleasant without having to deal with a lot of the traffic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700" dirty="0">
              <a:solidFill>
                <a:schemeClr val="bg1"/>
              </a:solidFill>
              <a:latin typeface="Malgun Gothic Semilight" panose="020B0502040204020203" pitchFamily="34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7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Great views of the </a:t>
            </a:r>
            <a:r>
              <a:rPr lang="en-US" altLang="en-US" sz="1700" dirty="0" err="1">
                <a:solidFill>
                  <a:schemeClr val="bg1"/>
                </a:solidFill>
                <a:latin typeface="Malgun Gothic Semilight" panose="020B0502040204020203" pitchFamily="34" charset="-128"/>
              </a:rPr>
              <a:t>Ravenel</a:t>
            </a:r>
            <a:r>
              <a:rPr lang="en-US" altLang="en-US" sz="17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 Bridge and the city and harbor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700" dirty="0">
              <a:solidFill>
                <a:schemeClr val="bg1"/>
              </a:solidFill>
              <a:latin typeface="Malgun Gothic Semilight" panose="020B0502040204020203" pitchFamily="34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7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Not many of these around so please take a look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6807BF84-8E9D-406D-AEA5-C7FF2B7C29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76" y="9137850"/>
            <a:ext cx="3863163" cy="87153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latin typeface="Malgun Gothic Semilight" panose="020B0502040204020203" pitchFamily="34" charset="-128"/>
              </a:rPr>
              <a:t>Nathan Delpino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latin typeface="Malgun Gothic Semilight" panose="020B0502040204020203" pitchFamily="34" charset="-128"/>
              </a:rPr>
              <a:t>843-200-2721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latin typeface="Malgun Gothic Semilight" panose="020B0502040204020203" pitchFamily="34" charset="-128"/>
              </a:rPr>
              <a:t>nathan.delpino@gmail.com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latin typeface="Malgun Gothic Semilight" panose="020B0502040204020203" pitchFamily="34" charset="-128"/>
              </a:rPr>
              <a:t>www.makingcharlestonhome.com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6A9FB588-1183-4257-AB91-F68BD5F1A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3174"/>
            <a:ext cx="8229600" cy="120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FF">
                        <a:alpha val="0"/>
                      </a:srgbClr>
                    </a:gs>
                    <a:gs pos="100000">
                      <a:srgbClr val="FFFFFF"/>
                    </a:gs>
                  </a:gsLst>
                  <a:lin ang="16200000" scaled="1"/>
                </a:gra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chemeClr val="accent1">
                    <a:lumMod val="75000"/>
                  </a:schemeClr>
                </a:solidFill>
                <a:latin typeface="Futura Md BT" panose="020B0602020204020303" pitchFamily="34" charset="0"/>
              </a:rPr>
              <a:t>BUILD YOUR DREAM HOME!! 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Futura Md BT" panose="020B0602020204020303" pitchFamily="34" charset="0"/>
              </a:rPr>
              <a:t>WATERFRONT LOT, INCREDIBLE DOWNTOWN VIEWS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Futura Md BT" panose="020B0602020204020303" pitchFamily="34" charset="0"/>
              </a:rPr>
              <a:t>MINUTES TO DOWNTOWN</a:t>
            </a:r>
          </a:p>
        </p:txBody>
      </p:sp>
      <p:sp>
        <p:nvSpPr>
          <p:cNvPr id="8" name="Text Box 14">
            <a:extLst>
              <a:ext uri="{FF2B5EF4-FFF2-40B4-BE49-F238E27FC236}">
                <a16:creationId xmlns:a16="http://schemas.microsoft.com/office/drawing/2014/main" id="{A636FAEC-285E-4943-9FA7-AE4B554B3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4664" y="9137850"/>
            <a:ext cx="3863160" cy="87153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latin typeface="Malgun Gothic Semilight" panose="020B0502040204020203" pitchFamily="34" charset="-128"/>
              </a:rPr>
              <a:t>Harbourtowne Real Estate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latin typeface="Malgun Gothic Semilight" panose="020B0502040204020203" pitchFamily="34" charset="-128"/>
              </a:rPr>
              <a:t>672 Marina Drive, Ste 110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latin typeface="Malgun Gothic Semilight" panose="020B0502040204020203" pitchFamily="34" charset="-128"/>
              </a:rPr>
              <a:t>Daniel Island, SC 29492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pic>
        <p:nvPicPr>
          <p:cNvPr id="1039" name="Picture 15">
            <a:extLst>
              <a:ext uri="{FF2B5EF4-FFF2-40B4-BE49-F238E27FC236}">
                <a16:creationId xmlns:a16="http://schemas.microsoft.com/office/drawing/2014/main" id="{E4F66C82-89E1-46EE-9301-89EB31BD12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189" y="9137056"/>
            <a:ext cx="1165225" cy="8731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4" name="Text Box 3">
            <a:extLst>
              <a:ext uri="{FF2B5EF4-FFF2-40B4-BE49-F238E27FC236}">
                <a16:creationId xmlns:a16="http://schemas.microsoft.com/office/drawing/2014/main" id="{94D81DE4-9428-4E09-8261-DFE71E19C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604242"/>
            <a:ext cx="8229599" cy="882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Futura Lt BT" panose="020B0402020204020303" pitchFamily="34" charset="0"/>
              </a:rPr>
              <a:t>0 </a:t>
            </a:r>
            <a:r>
              <a:rPr lang="en-US" altLang="en-US" sz="2000" b="1" dirty="0" err="1">
                <a:latin typeface="Futura Lt BT" panose="020B0402020204020303" pitchFamily="34" charset="0"/>
              </a:rPr>
              <a:t>Harbour</a:t>
            </a:r>
            <a:r>
              <a:rPr lang="en-US" altLang="en-US" sz="2000" b="1" dirty="0">
                <a:latin typeface="Futura Lt BT" panose="020B0402020204020303" pitchFamily="34" charset="0"/>
              </a:rPr>
              <a:t> Watch Way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err="1">
                <a:latin typeface="Futura Lt BT" panose="020B0402020204020303" pitchFamily="34" charset="0"/>
              </a:rPr>
              <a:t>Harbour</a:t>
            </a:r>
            <a:r>
              <a:rPr lang="en-US" altLang="en-US" dirty="0">
                <a:latin typeface="Futura Lt BT" panose="020B0402020204020303" pitchFamily="34" charset="0"/>
              </a:rPr>
              <a:t> Watch | Mount Pleasant, SC 29464 | MLS# 24015091 | $839,000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en-US" sz="1600" dirty="0">
              <a:latin typeface="Futura Lt BT" panose="020B04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601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</TotalTime>
  <Words>114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Malgun Gothic Semilight</vt:lpstr>
      <vt:lpstr>Arial</vt:lpstr>
      <vt:lpstr>Calibri</vt:lpstr>
      <vt:lpstr>Calibri Light</vt:lpstr>
      <vt:lpstr>Futura Lt BT</vt:lpstr>
      <vt:lpstr>Futura Md BT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19</cp:revision>
  <dcterms:created xsi:type="dcterms:W3CDTF">2019-03-05T13:24:43Z</dcterms:created>
  <dcterms:modified xsi:type="dcterms:W3CDTF">2024-07-31T13:33:55Z</dcterms:modified>
</cp:coreProperties>
</file>