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6/6/2024</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6/6/2024</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600848" y="34531"/>
            <a:ext cx="4113504" cy="724123"/>
          </a:xfrm>
          <a:solidFill>
            <a:schemeClr val="bg1"/>
          </a:solidFill>
          <a:ln>
            <a:noFill/>
          </a:ln>
        </p:spPr>
        <p:txBody>
          <a:bodyPr anchor="t">
            <a:noAutofit/>
          </a:bodyPr>
          <a:lstStyle/>
          <a:p>
            <a:r>
              <a:rPr lang="en-US" sz="4000" b="1" dirty="0">
                <a:solidFill>
                  <a:schemeClr val="tx2"/>
                </a:solidFill>
                <a:effectLst>
                  <a:outerShdw blurRad="50800" dist="63500" dir="5400000" algn="ctr" rotWithShape="0">
                    <a:schemeClr val="bg1">
                      <a:lumMod val="65000"/>
                      <a:alpha val="75000"/>
                    </a:schemeClr>
                  </a:outerShdw>
                </a:effectLst>
                <a:latin typeface="Rastanty Cortez" panose="02000506000000020003" pitchFamily="2" charset="0"/>
              </a:rPr>
              <a:t>2 Acres in Adams Run</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chemeClr val="tx2"/>
                </a:solidFill>
                <a:latin typeface="Century Gothic" panose="020B0502020202020204" pitchFamily="34" charset="0"/>
              </a:rPr>
              <a:t>0 Highway 174</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en-US" sz="1400" b="1" dirty="0">
                <a:solidFill>
                  <a:schemeClr val="tx2"/>
                </a:solidFill>
                <a:latin typeface="Century Gothic" panose="020B0502020202020204" pitchFamily="34" charset="0"/>
              </a:rPr>
              <a:t>Washington Park | Adams Run, SC 29426 | MLS# 23016517 | $185,000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207211" y="8323128"/>
            <a:ext cx="2286000" cy="646331"/>
          </a:xfrm>
          <a:prstGeom prst="rect">
            <a:avLst/>
          </a:prstGeom>
          <a:noFill/>
        </p:spPr>
        <p:txBody>
          <a:bodyPr wrap="square" rtlCol="0">
            <a:spAutoFit/>
          </a:bodyPr>
          <a:lstStyle/>
          <a:p>
            <a:r>
              <a:rPr lang="en-US" sz="1600" b="1" i="0" dirty="0">
                <a:solidFill>
                  <a:srgbClr val="083262"/>
                </a:solidFill>
                <a:effectLst/>
                <a:latin typeface="Century Gothic" panose="020B0502020202020204" pitchFamily="34" charset="0"/>
              </a:rPr>
              <a:t>Shirley Gilbert</a:t>
            </a:r>
            <a:br>
              <a:rPr lang="en-US" sz="1600" dirty="0">
                <a:solidFill>
                  <a:srgbClr val="083262"/>
                </a:solidFill>
                <a:latin typeface="Century Gothic" panose="020B0502020202020204" pitchFamily="34" charset="0"/>
              </a:rPr>
            </a:br>
            <a:r>
              <a:rPr lang="en-US" sz="1000" b="0" i="0" dirty="0">
                <a:solidFill>
                  <a:srgbClr val="083262"/>
                </a:solidFill>
                <a:effectLst/>
                <a:latin typeface="Century Gothic" panose="020B0502020202020204" pitchFamily="34" charset="0"/>
              </a:rPr>
              <a:t>843-860-5092 sgilbert@carolinaone.com</a:t>
            </a:r>
            <a:endParaRPr lang="en-US" sz="1000" dirty="0">
              <a:solidFill>
                <a:srgbClr val="083262"/>
              </a:solidFill>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193389" y="8323128"/>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85088" y="1571111"/>
            <a:ext cx="6945024" cy="3011100"/>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2">
            <a:extLst>
              <a:ext uri="{28A0092B-C50C-407E-A947-70E740481C1C}">
                <a14:useLocalDpi xmlns:a14="http://schemas.microsoft.com/office/drawing/2010/main" val="0"/>
              </a:ext>
            </a:extLst>
          </a:blip>
          <a:stretch/>
        </p:blipFill>
        <p:spPr>
          <a:xfrm>
            <a:off x="205373" y="6528418"/>
            <a:ext cx="1200150" cy="1600200"/>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3">
            <a:extLst>
              <a:ext uri="{28A0092B-C50C-407E-A947-70E740481C1C}">
                <a14:useLocalDpi xmlns:a14="http://schemas.microsoft.com/office/drawing/2010/main" val="0"/>
              </a:ext>
            </a:extLst>
          </a:blip>
          <a:stretch/>
        </p:blipFill>
        <p:spPr>
          <a:xfrm>
            <a:off x="1754460" y="6528418"/>
            <a:ext cx="3826565" cy="1600200"/>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895369" y="8943945"/>
            <a:ext cx="3524463" cy="200055"/>
          </a:xfrm>
          <a:prstGeom prst="rect">
            <a:avLst/>
          </a:prstGeom>
          <a:noFill/>
        </p:spPr>
        <p:txBody>
          <a:bodyPr wrap="square" rtlCol="0">
            <a:spAutoFit/>
          </a:bodyPr>
          <a:lstStyle/>
          <a:p>
            <a:pPr algn="ctr"/>
            <a:r>
              <a:rPr lang="en-US" sz="700" b="0" i="0" dirty="0">
                <a:solidFill>
                  <a:schemeClr val="tx2">
                    <a:lumMod val="40000"/>
                    <a:lumOff val="60000"/>
                  </a:schemeClr>
                </a:solidFill>
                <a:effectLst/>
                <a:latin typeface="Century Gothic" panose="020B0502020202020204" pitchFamily="34" charset="0"/>
              </a:rPr>
              <a:t>Carolina One Real Estate | 717 Folly Road | Charleston, SC 29412</a:t>
            </a:r>
            <a:endParaRPr lang="en-US" sz="500" dirty="0">
              <a:solidFill>
                <a:schemeClr val="tx2">
                  <a:lumMod val="40000"/>
                  <a:lumOff val="6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236443" y="4890453"/>
            <a:ext cx="6842314" cy="1329723"/>
          </a:xfrm>
          <a:prstGeom prst="rect">
            <a:avLst/>
          </a:prstGeom>
          <a:noFill/>
        </p:spPr>
        <p:txBody>
          <a:bodyPr wrap="square" numCol="1" rtlCol="0" anchor="ctr">
            <a:spAutoFit/>
          </a:bodyPr>
          <a:lstStyle/>
          <a:p>
            <a:pPr algn="ctr">
              <a:lnSpc>
                <a:spcPct val="150000"/>
              </a:lnSpc>
            </a:pPr>
            <a:r>
              <a:rPr lang="en-US" sz="1100" dirty="0">
                <a:solidFill>
                  <a:schemeClr val="tx2"/>
                </a:solidFill>
                <a:latin typeface="Century Gothic" panose="020B0502020202020204" pitchFamily="34" charset="0"/>
              </a:rPr>
              <a:t>Fabulous opportunity to build your dream home. This 2 acre lot has 2 entrances. It sits between Hwy 174 and </a:t>
            </a:r>
            <a:r>
              <a:rPr lang="en-US" sz="1100" dirty="0" err="1">
                <a:solidFill>
                  <a:schemeClr val="tx2"/>
                </a:solidFill>
                <a:latin typeface="Century Gothic" panose="020B0502020202020204" pitchFamily="34" charset="0"/>
              </a:rPr>
              <a:t>Dawhoo</a:t>
            </a:r>
            <a:r>
              <a:rPr lang="en-US" sz="1100" dirty="0">
                <a:solidFill>
                  <a:schemeClr val="tx2"/>
                </a:solidFill>
                <a:latin typeface="Century Gothic" panose="020B0502020202020204" pitchFamily="34" charset="0"/>
              </a:rPr>
              <a:t> Rd. This is a prime location that leads to beautiful Edisto. It is just minutes to Hwy 17 to take you into town. Developers! This 2 acres could also be a perfect property to build multiple homes. This is in a flood zone X, no flood insurance required. This property also puts you just minutes from </a:t>
            </a:r>
            <a:r>
              <a:rPr lang="en-US" sz="1100" dirty="0" err="1">
                <a:solidFill>
                  <a:schemeClr val="tx2"/>
                </a:solidFill>
                <a:latin typeface="Century Gothic" panose="020B0502020202020204" pitchFamily="34" charset="0"/>
              </a:rPr>
              <a:t>Dawhoo</a:t>
            </a:r>
            <a:r>
              <a:rPr lang="en-US" sz="1100" dirty="0">
                <a:solidFill>
                  <a:schemeClr val="tx2"/>
                </a:solidFill>
                <a:latin typeface="Century Gothic" panose="020B0502020202020204" pitchFamily="34" charset="0"/>
              </a:rPr>
              <a:t> Boat Landing for all you boaters.</a:t>
            </a:r>
          </a:p>
        </p:txBody>
      </p:sp>
      <p:sp>
        <p:nvSpPr>
          <p:cNvPr id="22" name="TextBox 21">
            <a:extLst>
              <a:ext uri="{FF2B5EF4-FFF2-40B4-BE49-F238E27FC236}">
                <a16:creationId xmlns:a16="http://schemas.microsoft.com/office/drawing/2014/main" id="{D3D59536-D480-9C7D-A846-515ADBDE2C49}"/>
              </a:ext>
            </a:extLst>
          </p:cNvPr>
          <p:cNvSpPr txBox="1"/>
          <p:nvPr/>
        </p:nvSpPr>
        <p:spPr>
          <a:xfrm>
            <a:off x="4866235" y="8323128"/>
            <a:ext cx="2286000" cy="646331"/>
          </a:xfrm>
          <a:prstGeom prst="rect">
            <a:avLst/>
          </a:prstGeom>
          <a:noFill/>
        </p:spPr>
        <p:txBody>
          <a:bodyPr wrap="square" rtlCol="0">
            <a:spAutoFit/>
          </a:bodyPr>
          <a:lstStyle/>
          <a:p>
            <a:pPr algn="r"/>
            <a:r>
              <a:rPr lang="en-US" sz="1600" b="1" i="0" dirty="0">
                <a:solidFill>
                  <a:srgbClr val="083262"/>
                </a:solidFill>
                <a:effectLst/>
                <a:latin typeface="Century Gothic" panose="020B0502020202020204" pitchFamily="34" charset="0"/>
              </a:rPr>
              <a:t>Amy Waite</a:t>
            </a:r>
            <a:br>
              <a:rPr lang="en-US" sz="1600" dirty="0">
                <a:solidFill>
                  <a:srgbClr val="083262"/>
                </a:solidFill>
                <a:latin typeface="Century Gothic" panose="020B0502020202020204" pitchFamily="34" charset="0"/>
              </a:rPr>
            </a:br>
            <a:r>
              <a:rPr lang="en-US" sz="1000" b="0" i="0" dirty="0">
                <a:solidFill>
                  <a:srgbClr val="083262"/>
                </a:solidFill>
                <a:effectLst/>
                <a:latin typeface="Century Gothic" panose="020B0502020202020204" pitchFamily="34" charset="0"/>
              </a:rPr>
              <a:t>843-224-5092</a:t>
            </a:r>
          </a:p>
          <a:p>
            <a:pPr algn="r"/>
            <a:r>
              <a:rPr lang="en-US" sz="1000" b="0" i="0" dirty="0">
                <a:solidFill>
                  <a:srgbClr val="083262"/>
                </a:solidFill>
                <a:effectLst/>
                <a:latin typeface="Century Gothic" panose="020B0502020202020204" pitchFamily="34" charset="0"/>
              </a:rPr>
              <a:t>amy.waite@carolinaone.com</a:t>
            </a:r>
            <a:endParaRPr lang="en-US" sz="1000" dirty="0">
              <a:solidFill>
                <a:srgbClr val="083262"/>
              </a:solidFill>
              <a:latin typeface="Century Gothic" panose="020B0502020202020204" pitchFamily="34" charset="0"/>
            </a:endParaRPr>
          </a:p>
        </p:txBody>
      </p:sp>
      <p:pic>
        <p:nvPicPr>
          <p:cNvPr id="9" name="Picture 8">
            <a:extLst>
              <a:ext uri="{FF2B5EF4-FFF2-40B4-BE49-F238E27FC236}">
                <a16:creationId xmlns:a16="http://schemas.microsoft.com/office/drawing/2014/main" id="{89BA8F53-A43A-E115-27E3-9DBB074A299E}"/>
              </a:ext>
            </a:extLst>
          </p:cNvPr>
          <p:cNvPicPr>
            <a:picLocks noChangeAspect="1"/>
          </p:cNvPicPr>
          <p:nvPr/>
        </p:nvPicPr>
        <p:blipFill>
          <a:blip r:embed="rId14">
            <a:extLst>
              <a:ext uri="{28A0092B-C50C-407E-A947-70E740481C1C}">
                <a14:useLocalDpi xmlns:a14="http://schemas.microsoft.com/office/drawing/2010/main" val="0"/>
              </a:ext>
            </a:extLst>
          </a:blip>
          <a:stretch/>
        </p:blipFill>
        <p:spPr>
          <a:xfrm>
            <a:off x="5929962" y="6528418"/>
            <a:ext cx="1200150" cy="1600200"/>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536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2 Acres in Adams Run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22</cp:revision>
  <dcterms:created xsi:type="dcterms:W3CDTF">2022-10-19T11:58:47Z</dcterms:created>
  <dcterms:modified xsi:type="dcterms:W3CDTF">2024-06-06T13:27:07Z</dcterms:modified>
</cp:coreProperties>
</file>