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9/22/2020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3631" y="0"/>
            <a:ext cx="7782339" cy="796346"/>
          </a:xfrm>
        </p:spPr>
        <p:txBody>
          <a:bodyPr anchor="ctr">
            <a:noAutofit/>
          </a:bodyPr>
          <a:lstStyle/>
          <a:p>
            <a:r>
              <a:rPr lang="en-US" sz="2800" b="1" dirty="0">
                <a:ln w="3175">
                  <a:noFill/>
                </a:ln>
                <a:solidFill>
                  <a:srgbClr val="FF0000"/>
                </a:solidFill>
                <a:latin typeface="Futura Lt BT" panose="020B0402020204020303" pitchFamily="34" charset="0"/>
                <a:ea typeface="Gadugi" panose="020B0502040204020203" pitchFamily="34" charset="0"/>
              </a:rPr>
              <a:t>Development Opportunity in Newberry</a:t>
            </a:r>
            <a:br>
              <a:rPr lang="en-US" sz="2400" dirty="0">
                <a:ln w="3175">
                  <a:noFill/>
                </a:ln>
                <a:solidFill>
                  <a:srgbClr val="FF0000"/>
                </a:solidFill>
                <a:latin typeface="Futura Lt BT" panose="020B0402020204020303" pitchFamily="34" charset="0"/>
                <a:ea typeface="Gadugi" panose="020B0502040204020203" pitchFamily="34" charset="0"/>
              </a:rPr>
            </a:br>
            <a:r>
              <a:rPr lang="en-US" sz="2400" i="1" dirty="0">
                <a:ln w="3175">
                  <a:noFill/>
                </a:ln>
                <a:solidFill>
                  <a:srgbClr val="FF0000"/>
                </a:solidFill>
                <a:latin typeface="Futura Lt BT" panose="020B0402020204020303" pitchFamily="34" charset="0"/>
                <a:ea typeface="Gadugi" panose="020B0502040204020203" pitchFamily="34" charset="0"/>
              </a:rPr>
              <a:t>OVER 50 Home Sites!</a:t>
            </a:r>
            <a:endParaRPr lang="en-US" sz="2400" i="1" dirty="0">
              <a:ln w="3175">
                <a:noFill/>
              </a:ln>
              <a:solidFill>
                <a:schemeClr val="bg1">
                  <a:lumMod val="50000"/>
                </a:schemeClr>
              </a:solidFill>
              <a:latin typeface="Futura Lt BT" panose="020B0402020204020303" pitchFamily="34" charset="0"/>
              <a:ea typeface="Gadugi" panose="020B0502040204020203" pitchFamily="34" charset="0"/>
            </a:endParaRPr>
          </a:p>
        </p:txBody>
      </p:sp>
      <p:sp>
        <p:nvSpPr>
          <p:cNvPr id="13" name="Rectangle 12"/>
          <p:cNvSpPr/>
          <p:nvPr/>
        </p:nvSpPr>
        <p:spPr>
          <a:xfrm>
            <a:off x="1049440" y="9010033"/>
            <a:ext cx="4589361" cy="1031051"/>
          </a:xfrm>
          <a:prstGeom prst="rect">
            <a:avLst/>
          </a:prstGeom>
        </p:spPr>
        <p:txBody>
          <a:bodyPr wrap="square">
            <a:spAutoFit/>
          </a:bodyPr>
          <a:lstStyle/>
          <a:p>
            <a:r>
              <a:rPr lang="en-US" sz="1400" b="1" dirty="0">
                <a:latin typeface="Futura Bk BT" panose="020B0502020204020303" pitchFamily="34" charset="0"/>
                <a:ea typeface="Gadugi" panose="020B0502040204020203" pitchFamily="34" charset="0"/>
              </a:rPr>
              <a:t>Nick Mazzilli</a:t>
            </a:r>
            <a:br>
              <a:rPr lang="en-US" sz="1400" b="1" dirty="0">
                <a:latin typeface="Futura Bk BT" panose="020B0502020204020303" pitchFamily="34" charset="0"/>
                <a:ea typeface="Gadugi" panose="020B0502040204020203" pitchFamily="34" charset="0"/>
              </a:rPr>
            </a:br>
            <a:br>
              <a:rPr lang="en-US" sz="1100" b="1"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(843) 640-5575</a:t>
            </a:r>
          </a:p>
          <a:p>
            <a:r>
              <a:rPr lang="en-US" sz="1200" dirty="0">
                <a:latin typeface="Futura Bk BT" panose="020B0502020204020303" pitchFamily="34" charset="0"/>
                <a:ea typeface="Gadugi" panose="020B0502040204020203" pitchFamily="34" charset="0"/>
              </a:rPr>
              <a:t>nick@nickmcharleston.com</a:t>
            </a:r>
            <a:br>
              <a:rPr lang="en-US" sz="1200"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www.nickmcharleston.com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398479" y="9086248"/>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484723" y="9014852"/>
            <a:ext cx="1314450" cy="5202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6457950" y="9601201"/>
            <a:ext cx="1440076" cy="461665"/>
          </a:xfrm>
          <a:prstGeom prst="rect">
            <a:avLst/>
          </a:prstGeom>
        </p:spPr>
        <p:txBody>
          <a:bodyPr wrap="square">
            <a:spAutoFit/>
          </a:bodyPr>
          <a:lstStyle/>
          <a:p>
            <a:pPr algn="r"/>
            <a:r>
              <a:rPr lang="en-US" sz="800" dirty="0">
                <a:solidFill>
                  <a:schemeClr val="bg1">
                    <a:lumMod val="65000"/>
                  </a:schemeClr>
                </a:solidFill>
                <a:latin typeface="Gadugi" panose="020B0502040204020203" pitchFamily="34" charset="0"/>
                <a:ea typeface="Gadugi" panose="020B0502040204020203" pitchFamily="34" charset="0"/>
              </a:rPr>
              <a:t>Reside Real Estate LLC</a:t>
            </a:r>
          </a:p>
          <a:p>
            <a:pPr algn="r"/>
            <a:r>
              <a:rPr lang="en-US" sz="800" dirty="0">
                <a:solidFill>
                  <a:schemeClr val="bg1">
                    <a:lumMod val="65000"/>
                  </a:schemeClr>
                </a:solidFill>
                <a:latin typeface="Gadugi" panose="020B0502040204020203" pitchFamily="34" charset="0"/>
                <a:ea typeface="Gadugi" panose="020B0502040204020203" pitchFamily="34" charset="0"/>
              </a:rPr>
              <a:t>155 </a:t>
            </a:r>
            <a:r>
              <a:rPr lang="en-US" sz="800" dirty="0" err="1">
                <a:solidFill>
                  <a:schemeClr val="bg1">
                    <a:lumMod val="65000"/>
                  </a:schemeClr>
                </a:solidFill>
                <a:latin typeface="Gadugi" panose="020B0502040204020203" pitchFamily="34" charset="0"/>
                <a:ea typeface="Gadugi" panose="020B0502040204020203" pitchFamily="34" charset="0"/>
              </a:rPr>
              <a:t>Wingo</a:t>
            </a:r>
            <a:r>
              <a:rPr lang="en-US" sz="800" dirty="0">
                <a:solidFill>
                  <a:schemeClr val="bg1">
                    <a:lumMod val="65000"/>
                  </a:schemeClr>
                </a:solidFill>
                <a:latin typeface="Gadugi" panose="020B0502040204020203" pitchFamily="34" charset="0"/>
                <a:ea typeface="Gadugi" panose="020B0502040204020203" pitchFamily="34" charset="0"/>
              </a:rPr>
              <a:t> Way Unit 421</a:t>
            </a:r>
            <a:br>
              <a:rPr lang="en-US" sz="800" dirty="0">
                <a:solidFill>
                  <a:schemeClr val="bg1">
                    <a:lumMod val="65000"/>
                  </a:schemeClr>
                </a:solidFill>
                <a:latin typeface="Gadugi" panose="020B0502040204020203" pitchFamily="34" charset="0"/>
                <a:ea typeface="Gadugi" panose="020B0502040204020203" pitchFamily="34" charset="0"/>
              </a:rPr>
            </a:br>
            <a:r>
              <a:rPr lang="en-US" sz="800" dirty="0">
                <a:solidFill>
                  <a:schemeClr val="bg1">
                    <a:lumMod val="65000"/>
                  </a:schemeClr>
                </a:solidFill>
                <a:latin typeface="Gadugi" panose="020B0502040204020203" pitchFamily="34" charset="0"/>
                <a:ea typeface="Gadugi" panose="020B0502040204020203" pitchFamily="34" charset="0"/>
              </a:rPr>
              <a:t>Mt. Pleasant, SC 29464</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220467" y="1092679"/>
            <a:ext cx="3578705" cy="3211810"/>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3600" dirty="0">
                <a:latin typeface="Futura LtCn BT" panose="020B0408020204030204" pitchFamily="34" charset="0"/>
              </a:rPr>
              <a:t>0 </a:t>
            </a:r>
            <a:r>
              <a:rPr lang="en-US" sz="3600" dirty="0" err="1">
                <a:latin typeface="Futura LtCn BT" panose="020B0408020204030204" pitchFamily="34" charset="0"/>
              </a:rPr>
              <a:t>Hillbrook</a:t>
            </a:r>
            <a:r>
              <a:rPr lang="en-US" sz="3600" dirty="0">
                <a:latin typeface="Futura LtCn BT" panose="020B0408020204030204" pitchFamily="34" charset="0"/>
              </a:rPr>
              <a:t> Lane</a:t>
            </a:r>
            <a:br>
              <a:rPr lang="en-US" sz="3200" dirty="0">
                <a:latin typeface="Futura LtCn BT" panose="020B0408020204030204" pitchFamily="34" charset="0"/>
              </a:rPr>
            </a:br>
            <a:endParaRPr lang="en-US" sz="3200" dirty="0">
              <a:latin typeface="Futura LtCn BT" panose="020B0408020204030204" pitchFamily="34" charset="0"/>
            </a:endParaRPr>
          </a:p>
          <a:p>
            <a:pPr algn="r"/>
            <a:r>
              <a:rPr lang="en-US" sz="2800" dirty="0">
                <a:latin typeface="Futura LtCn BT" panose="020B0408020204030204" pitchFamily="34" charset="0"/>
              </a:rPr>
              <a:t>Newberry, SC 29108</a:t>
            </a:r>
          </a:p>
          <a:p>
            <a:pPr algn="r"/>
            <a:r>
              <a:rPr lang="en-US" sz="2800" dirty="0">
                <a:latin typeface="Futura LtCn BT" panose="020B0408020204030204" pitchFamily="34" charset="0"/>
              </a:rPr>
              <a:t>MLS# 20025736</a:t>
            </a:r>
          </a:p>
          <a:p>
            <a:pPr algn="r"/>
            <a:r>
              <a:rPr lang="en-US" sz="2800" dirty="0">
                <a:latin typeface="Futura LtCn BT" panose="020B0408020204030204" pitchFamily="34" charset="0"/>
              </a:rPr>
              <a:t>$700,000</a:t>
            </a:r>
          </a:p>
          <a:p>
            <a:pPr algn="r"/>
            <a:endParaRPr lang="en-US" sz="2800" dirty="0">
              <a:latin typeface="Futura LtCn BT" panose="020B0408020204030204" pitchFamily="34" charset="0"/>
            </a:endParaRPr>
          </a:p>
          <a:p>
            <a:pPr algn="r"/>
            <a:r>
              <a:rPr lang="en-US" sz="2800" dirty="0">
                <a:latin typeface="Futura LtCn BT" panose="020B0408020204030204" pitchFamily="34" charset="0"/>
              </a:rPr>
              <a:t>34.96 Acres</a:t>
            </a:r>
            <a:endParaRPr lang="en-US" sz="2400" dirty="0">
              <a:latin typeface="Futura LtCn BT" panose="020B0408020204030204" pitchFamily="34" charset="0"/>
            </a:endParaRP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398479" y="4600821"/>
            <a:ext cx="7400693" cy="2606384"/>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600" dirty="0">
                <a:latin typeface="Futura Lt BT" panose="020B0402020204020303" pitchFamily="34" charset="0"/>
              </a:rPr>
              <a:t>Looking for a development opportunity in Newberry or close to Columbia, SC? Well now's your chance! This land was previously rezoned to medium/high density zoning, allowing 8,000sqft Single Family Residence Lots. Owner had done his fair share of due diligence including a sketch from a local engineering company showing a 3-phase neighborhood, with the first 2 phases having 55 single family homes. and the remaining phase with 12 acres of land. There were approvals for getting city sewer and water brought to this property over a decade ago. These will likely have to be reapplied for, but were approved in the past. If you're looking for PRIME LAND, located in the city of Newberry, RIGHT NEXT to Newberry High School, then here it is! Site plan and other documents available upon request.</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98479" y="1092678"/>
            <a:ext cx="3821988" cy="3211811"/>
          </a:xfrm>
          <a:prstGeom prst="rect">
            <a:avLst/>
          </a:prstGeom>
          <a:ln>
            <a:solidFill>
              <a:schemeClr val="tx1"/>
            </a:solidFill>
          </a:ln>
        </p:spPr>
      </p:pic>
      <p:pic>
        <p:nvPicPr>
          <p:cNvPr id="20" name="Picture 19">
            <a:extLst>
              <a:ext uri="{FF2B5EF4-FFF2-40B4-BE49-F238E27FC236}">
                <a16:creationId xmlns:a16="http://schemas.microsoft.com/office/drawing/2014/main" id="{88628984-02B8-4D72-B712-EBA369A6A92E}"/>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98479" y="7503537"/>
            <a:ext cx="2286000" cy="1286378"/>
          </a:xfrm>
          <a:prstGeom prst="rect">
            <a:avLst/>
          </a:prstGeom>
          <a:ln>
            <a:solidFill>
              <a:schemeClr val="tx1"/>
            </a:solidFill>
          </a:ln>
        </p:spPr>
      </p:pic>
      <p:pic>
        <p:nvPicPr>
          <p:cNvPr id="27" name="Picture 26">
            <a:extLst>
              <a:ext uri="{FF2B5EF4-FFF2-40B4-BE49-F238E27FC236}">
                <a16:creationId xmlns:a16="http://schemas.microsoft.com/office/drawing/2014/main" id="{F4C368FF-5D72-4F41-9439-1A3970D860FA}"/>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513173" y="7483183"/>
            <a:ext cx="2286000" cy="1286376"/>
          </a:xfrm>
          <a:prstGeom prst="rect">
            <a:avLst/>
          </a:prstGeom>
          <a:ln>
            <a:solidFill>
              <a:schemeClr val="tx1"/>
            </a:solidFill>
          </a:ln>
        </p:spPr>
      </p:pic>
      <p:pic>
        <p:nvPicPr>
          <p:cNvPr id="3" name="Picture 2">
            <a:extLst>
              <a:ext uri="{FF2B5EF4-FFF2-40B4-BE49-F238E27FC236}">
                <a16:creationId xmlns:a16="http://schemas.microsoft.com/office/drawing/2014/main" id="{B75DF00C-93D9-4C09-9756-BB7A4A15D682}"/>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971800" y="7483183"/>
            <a:ext cx="2286000" cy="1286377"/>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423</TotalTime>
  <Words>210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Futura Bk BT</vt:lpstr>
      <vt:lpstr>Futura Lt BT</vt:lpstr>
      <vt:lpstr>Futura LtCn BT</vt:lpstr>
      <vt:lpstr>Gadugi</vt:lpstr>
      <vt:lpstr>Office Theme</vt:lpstr>
      <vt:lpstr>Development Opportunity in Newberry OVER 50 Home Sites!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72</cp:revision>
  <dcterms:created xsi:type="dcterms:W3CDTF">2006-08-16T00:00:00Z</dcterms:created>
  <dcterms:modified xsi:type="dcterms:W3CDTF">2020-09-22T11:46:38Z</dcterms:modified>
</cp:coreProperties>
</file>