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82296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 userDrawn="1">
          <p15:clr>
            <a:srgbClr val="A4A3A4"/>
          </p15:clr>
        </p15:guide>
        <p15:guide id="2" pos="259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A2D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49" d="100"/>
          <a:sy n="49" d="100"/>
        </p:scale>
        <p:origin x="2556" y="90"/>
      </p:cViewPr>
      <p:guideLst>
        <p:guide orient="horz" pos="3168"/>
        <p:guide pos="259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7220" y="3124626"/>
            <a:ext cx="699516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4440" y="5699760"/>
            <a:ext cx="576072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66460" y="402804"/>
            <a:ext cx="185166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11480" y="402804"/>
            <a:ext cx="541782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082" y="6463454"/>
            <a:ext cx="699516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082" y="4263180"/>
            <a:ext cx="699516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11480" y="2346963"/>
            <a:ext cx="363474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83380" y="2346963"/>
            <a:ext cx="363474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1480" y="2251499"/>
            <a:ext cx="3636169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1480" y="3189817"/>
            <a:ext cx="3636169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180523" y="2251499"/>
            <a:ext cx="3637597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80523" y="3189817"/>
            <a:ext cx="3637597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5/8/2020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5/8/2020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5/8/2020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1481" y="400474"/>
            <a:ext cx="2707482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7545" y="400474"/>
            <a:ext cx="4600576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1481" y="2104814"/>
            <a:ext cx="2707482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13059" y="7040881"/>
            <a:ext cx="493776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613059" y="898736"/>
            <a:ext cx="493776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13059" y="7872097"/>
            <a:ext cx="493776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11480" y="402802"/>
            <a:ext cx="740664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1480" y="2346963"/>
            <a:ext cx="740664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11480" y="9322648"/>
            <a:ext cx="192024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11780" y="9322648"/>
            <a:ext cx="260604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897880" y="9322648"/>
            <a:ext cx="192024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7" Type="http://schemas.openxmlformats.org/officeDocument/2006/relationships/image" Target="../media/image6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" name="Picture 3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37192" y="1189800"/>
            <a:ext cx="7355217" cy="5516413"/>
          </a:xfrm>
          <a:prstGeom prst="rect">
            <a:avLst/>
          </a:prstGeom>
          <a:ln w="12700" cap="sq">
            <a:noFill/>
            <a:miter lim="800000"/>
          </a:ln>
          <a:effectLst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7485" y="-2"/>
            <a:ext cx="7772400" cy="1090773"/>
          </a:xfrm>
          <a:noFill/>
        </p:spPr>
        <p:txBody>
          <a:bodyPr anchor="ctr">
            <a:noAutofit/>
          </a:bodyPr>
          <a:lstStyle/>
          <a:p>
            <a:r>
              <a:rPr lang="en-US" sz="3200" b="1" i="1" dirty="0">
                <a:solidFill>
                  <a:srgbClr val="C00000"/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  <a:latin typeface="Cambria" panose="02040503050406030204" pitchFamily="18" charset="0"/>
              </a:rPr>
              <a:t>Beautiful Acreage Off Highway 17</a:t>
            </a:r>
            <a:br>
              <a:rPr lang="en-US" sz="3400" b="1" i="1" dirty="0">
                <a:solidFill>
                  <a:srgbClr val="FF0000"/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  <a:latin typeface="Cambria" panose="02040503050406030204" pitchFamily="18" charset="0"/>
              </a:rPr>
            </a:br>
            <a:r>
              <a:rPr lang="en-US" sz="2800" b="1" i="1">
                <a:solidFill>
                  <a:schemeClr val="tx2"/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  <a:latin typeface="Cambria" panose="02040503050406030204" pitchFamily="18" charset="0"/>
              </a:rPr>
              <a:t>6.9 Acres ~ </a:t>
            </a:r>
            <a:r>
              <a:rPr lang="en-US" sz="2800" b="1" i="1" dirty="0">
                <a:solidFill>
                  <a:schemeClr val="tx2"/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  <a:latin typeface="Cambria" panose="02040503050406030204" pitchFamily="18" charset="0"/>
              </a:rPr>
              <a:t>All Offers Considered</a:t>
            </a:r>
            <a:endParaRPr lang="en-US" sz="3400" b="1" i="1" dirty="0">
              <a:solidFill>
                <a:schemeClr val="tx2"/>
              </a:solidFill>
              <a:effectLst>
                <a:innerShdw blurRad="63500" dist="50800" dir="13500000">
                  <a:prstClr val="black">
                    <a:alpha val="50000"/>
                  </a:prstClr>
                </a:innerShdw>
              </a:effectLst>
              <a:latin typeface="Cambria" panose="020405030504060302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04800" y="6805242"/>
            <a:ext cx="7619995" cy="877946"/>
          </a:xfrm>
        </p:spPr>
        <p:txBody>
          <a:bodyPr anchor="ctr">
            <a:noAutofit/>
          </a:bodyPr>
          <a:lstStyle/>
          <a:p>
            <a:r>
              <a:rPr lang="en-US" sz="1800" dirty="0">
                <a:solidFill>
                  <a:schemeClr val="tx2"/>
                </a:solidFill>
                <a:latin typeface="Cambria" panose="02040503050406030204" pitchFamily="18" charset="0"/>
              </a:rPr>
              <a:t>Beautiful lot surrounded by homes yet large enough to make private. Located on paved road off Hwy 17. Must see to really appreciate. </a:t>
            </a:r>
            <a:endParaRPr lang="en-US" sz="1400" b="1" i="1" dirty="0">
              <a:solidFill>
                <a:schemeClr val="tx2"/>
              </a:solidFill>
              <a:latin typeface="Cambria" panose="02040503050406030204" pitchFamily="18" charset="0"/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60892" y="9230717"/>
            <a:ext cx="787661" cy="360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3"/>
          <p:cNvSpPr/>
          <p:nvPr/>
        </p:nvSpPr>
        <p:spPr>
          <a:xfrm>
            <a:off x="227485" y="9057106"/>
            <a:ext cx="77724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b="1" dirty="0">
                <a:latin typeface="Cambria" panose="02040503050406030204" pitchFamily="18" charset="0"/>
              </a:rPr>
              <a:t>Geraldine Sands</a:t>
            </a:r>
          </a:p>
          <a:p>
            <a:pPr algn="ctr"/>
            <a:r>
              <a:rPr lang="en-US" sz="1200" dirty="0">
                <a:latin typeface="Cambria" panose="02040503050406030204" pitchFamily="18" charset="0"/>
              </a:rPr>
              <a:t>(843) 224-1911</a:t>
            </a:r>
          </a:p>
          <a:p>
            <a:pPr algn="ctr"/>
            <a:r>
              <a:rPr lang="en-US" sz="1200" dirty="0">
                <a:latin typeface="Cambria" panose="02040503050406030204" pitchFamily="18" charset="0"/>
              </a:rPr>
              <a:t>gw.sands67@gmail.com</a:t>
            </a:r>
            <a:endParaRPr lang="en-US" sz="1200" dirty="0">
              <a:solidFill>
                <a:schemeClr val="accent1">
                  <a:lumMod val="75000"/>
                </a:schemeClr>
              </a:solidFill>
              <a:latin typeface="Cambria" panose="02040503050406030204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27485" y="9827010"/>
            <a:ext cx="7772400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900" dirty="0">
                <a:latin typeface="Cambria" panose="02040503050406030204" pitchFamily="18" charset="0"/>
              </a:rPr>
              <a:t>AgentOwned Charleston Group | 902 Savannah Hwy | Charleston, SC 29407-7802</a:t>
            </a:r>
          </a:p>
        </p:txBody>
      </p:sp>
      <p:sp>
        <p:nvSpPr>
          <p:cNvPr id="8" name="Rectangle 7"/>
          <p:cNvSpPr/>
          <p:nvPr/>
        </p:nvSpPr>
        <p:spPr>
          <a:xfrm>
            <a:off x="399042" y="5791200"/>
            <a:ext cx="743151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dirty="0">
                <a:latin typeface="Cambria" panose="02040503050406030204" pitchFamily="18" charset="0"/>
              </a:rPr>
              <a:t>0 Hope Plantation Lane</a:t>
            </a:r>
            <a:endParaRPr lang="en-US" b="1" dirty="0">
              <a:latin typeface="Cambria" panose="02040503050406030204" pitchFamily="18" charset="0"/>
            </a:endParaRPr>
          </a:p>
          <a:p>
            <a:pPr algn="ctr"/>
            <a:r>
              <a:rPr lang="fr-FR" sz="2500" dirty="0" err="1">
                <a:latin typeface="Cambria" panose="02040503050406030204" pitchFamily="18" charset="0"/>
              </a:rPr>
              <a:t>Jacksonboro</a:t>
            </a:r>
            <a:r>
              <a:rPr lang="fr-FR" sz="2500" dirty="0">
                <a:latin typeface="Cambria" panose="02040503050406030204" pitchFamily="18" charset="0"/>
              </a:rPr>
              <a:t>, SC 29452 | MLS# 19029684 | $90,000</a:t>
            </a:r>
            <a:endParaRPr lang="en-US" sz="2500" dirty="0">
              <a:latin typeface="Cambria" panose="02040503050406030204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8382000" y="1028599"/>
            <a:ext cx="350955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Starbucks card to first 10 agents</a:t>
            </a:r>
          </a:p>
        </p:txBody>
      </p:sp>
      <p:pic>
        <p:nvPicPr>
          <p:cNvPr id="27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072190" y="9230717"/>
            <a:ext cx="787661" cy="360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800F97F0-4E98-4BCE-A362-DA52BB7F7C11}"/>
              </a:ext>
            </a:extLst>
          </p:cNvPr>
          <p:cNvCxnSpPr/>
          <p:nvPr/>
        </p:nvCxnSpPr>
        <p:spPr>
          <a:xfrm>
            <a:off x="9601200" y="1677123"/>
            <a:ext cx="0" cy="6934199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8" name="Picture 17">
            <a:extLst>
              <a:ext uri="{FF2B5EF4-FFF2-40B4-BE49-F238E27FC236}">
                <a16:creationId xmlns:a16="http://schemas.microsoft.com/office/drawing/2014/main" id="{91C2DFF4-3768-431F-A6F8-D4083175BEE9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427400" y="7782216"/>
            <a:ext cx="1409312" cy="1056984"/>
          </a:xfrm>
          <a:prstGeom prst="rect">
            <a:avLst/>
          </a:prstGeom>
          <a:ln w="12700" cap="sq">
            <a:noFill/>
            <a:miter lim="800000"/>
          </a:ln>
          <a:effectLst/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B987285E-BA70-4403-9BC6-CBF367A230B6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67972" y="7782216"/>
            <a:ext cx="1409312" cy="1056984"/>
          </a:xfrm>
          <a:prstGeom prst="rect">
            <a:avLst/>
          </a:prstGeom>
          <a:ln w="12700" cap="sq">
            <a:noFill/>
            <a:miter lim="800000"/>
          </a:ln>
          <a:effectLst/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F4480382-4B3E-4CD4-954F-39CF800B3A89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454448" y="7782216"/>
            <a:ext cx="1409312" cy="1056984"/>
          </a:xfrm>
          <a:prstGeom prst="rect">
            <a:avLst/>
          </a:prstGeom>
          <a:ln w="12700" cap="sq">
            <a:noFill/>
            <a:miter lim="800000"/>
          </a:ln>
          <a:effectLst/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3EB2ACDB-8139-4696-AD40-15F888E06DCA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440924" y="7782216"/>
            <a:ext cx="1409312" cy="1056984"/>
          </a:xfrm>
          <a:prstGeom prst="rect">
            <a:avLst/>
          </a:prstGeom>
          <a:ln w="12700" cap="sq">
            <a:noFill/>
            <a:miter lim="800000"/>
          </a:ln>
          <a:effectLst/>
        </p:spPr>
      </p:pic>
    </p:spTree>
    <p:extLst>
      <p:ext uri="{BB962C8B-B14F-4D97-AF65-F5344CB8AC3E}">
        <p14:creationId xmlns:p14="http://schemas.microsoft.com/office/powerpoint/2010/main" val="6823445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453</TotalTime>
  <Words>84</Words>
  <Application>Microsoft Office PowerPoint</Application>
  <PresentationFormat>Custom</PresentationFormat>
  <Paragraphs>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Cambria</vt:lpstr>
      <vt:lpstr>Office Theme</vt:lpstr>
      <vt:lpstr>Beautiful Acreage Off Highway 17 6.9 Acres ~ All Offers Considered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BEST DEAL ON JOHNS ISLAND!</dc:title>
  <dc:creator>CVH360</dc:creator>
  <cp:lastModifiedBy>A. Thomas Price</cp:lastModifiedBy>
  <cp:revision>75</cp:revision>
  <dcterms:created xsi:type="dcterms:W3CDTF">2006-08-16T00:00:00Z</dcterms:created>
  <dcterms:modified xsi:type="dcterms:W3CDTF">2020-05-08T14:36:09Z</dcterms:modified>
</cp:coreProperties>
</file>