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2078" y="41"/>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10/26/2021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Waterfront Property</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6172200"/>
            <a:ext cx="6065520" cy="297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dirty="0">
                <a:latin typeface="Tw Cen MT" pitchFamily="34" charset="0"/>
                <a:cs typeface="Arial" pitchFamily="34" charset="0"/>
              </a:rPr>
              <a:t>22+/- acres with </a:t>
            </a:r>
            <a:r>
              <a:rPr lang="en-US" dirty="0" err="1">
                <a:latin typeface="Tw Cen MT" pitchFamily="34" charset="0"/>
                <a:cs typeface="Arial" pitchFamily="34" charset="0"/>
              </a:rPr>
              <a:t>approx</a:t>
            </a:r>
            <a:r>
              <a:rPr lang="en-US" dirty="0">
                <a:latin typeface="Tw Cen MT" pitchFamily="34" charset="0"/>
                <a:cs typeface="Arial" pitchFamily="34" charset="0"/>
              </a:rPr>
              <a:t> 600' water front located on Flounder Lake in the quaint town of </a:t>
            </a:r>
            <a:r>
              <a:rPr lang="en-US" dirty="0" err="1">
                <a:latin typeface="Tw Cen MT" pitchFamily="34" charset="0"/>
                <a:cs typeface="Arial" pitchFamily="34" charset="0"/>
              </a:rPr>
              <a:t>Meggett</a:t>
            </a:r>
            <a:r>
              <a:rPr lang="en-US" dirty="0">
                <a:latin typeface="Tw Cen MT" pitchFamily="34" charset="0"/>
                <a:cs typeface="Arial" pitchFamily="34" charset="0"/>
              </a:rPr>
              <a:t>. This beautiful property offers huge old live oaks, pecan trees and all the privacy you would ever want. Approximately 17 acres on high ground. Fish off your bank or build your own personal dock for some of the best fishing around! Enjoy the natural habit of deer, turkeys, white squirrels! Ideal for the horse lover as great pasture is ready for grazing! City sewer and water available. Located within 30 minutes of the Charleston International Airport and Historic down town Charleston.</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962854"/>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637446"/>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867918"/>
            <a:ext cx="606552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0 Hwy 165</a:t>
            </a:r>
          </a:p>
          <a:p>
            <a:pPr lvl="0" algn="ctr" fontAlgn="base">
              <a:spcBef>
                <a:spcPct val="0"/>
              </a:spcBef>
              <a:spcAft>
                <a:spcPct val="0"/>
              </a:spcAft>
            </a:pPr>
            <a:r>
              <a:rPr lang="en-US" sz="2000" b="1" dirty="0" err="1">
                <a:effectLst>
                  <a:outerShdw blurRad="38100" dist="38100" dir="2700000" algn="tl">
                    <a:srgbClr val="000000">
                      <a:alpha val="43137"/>
                    </a:srgbClr>
                  </a:outerShdw>
                </a:effectLst>
                <a:latin typeface="Tw Cen MT" pitchFamily="34" charset="0"/>
                <a:cs typeface="Arial" pitchFamily="34" charset="0"/>
              </a:rPr>
              <a:t>Yonges</a:t>
            </a:r>
            <a:r>
              <a:rPr lang="en-US" sz="2000" b="1" dirty="0">
                <a:effectLst>
                  <a:outerShdw blurRad="38100" dist="38100" dir="2700000" algn="tl">
                    <a:srgbClr val="000000">
                      <a:alpha val="43137"/>
                    </a:srgbClr>
                  </a:outerShdw>
                </a:effectLst>
                <a:latin typeface="Tw Cen MT" pitchFamily="34" charset="0"/>
                <a:cs typeface="Arial" pitchFamily="34" charset="0"/>
              </a:rPr>
              <a:t> Island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a:t>
            </a:r>
            <a:r>
              <a:rPr lang="en-US" sz="2000" b="1" dirty="0" err="1">
                <a:effectLst>
                  <a:outerShdw blurRad="38100" dist="38100" dir="2700000" algn="tl">
                    <a:srgbClr val="000000">
                      <a:alpha val="43137"/>
                    </a:srgbClr>
                  </a:outerShdw>
                </a:effectLst>
                <a:latin typeface="Tw Cen MT" pitchFamily="34" charset="0"/>
                <a:cs typeface="Arial" pitchFamily="34" charset="0"/>
              </a:rPr>
              <a:t>Meggett</a:t>
            </a:r>
            <a:r>
              <a:rPr lang="en-US" sz="2000" b="1" dirty="0">
                <a:effectLst>
                  <a:outerShdw blurRad="38100" dist="38100" dir="2700000" algn="tl">
                    <a:srgbClr val="000000">
                      <a:alpha val="43137"/>
                    </a:srgbClr>
                  </a:outerShdw>
                </a:effectLst>
                <a:latin typeface="Tw Cen MT" pitchFamily="34" charset="0"/>
                <a:cs typeface="Arial" pitchFamily="34" charset="0"/>
              </a:rPr>
              <a:t>, SC 29449</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21021812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$800,000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8" name="Picture 7" descr="A picture containing tree, outdoor, plant, forest&#10;&#10;Description automatically generated">
            <a:extLst>
              <a:ext uri="{FF2B5EF4-FFF2-40B4-BE49-F238E27FC236}">
                <a16:creationId xmlns:a16="http://schemas.microsoft.com/office/drawing/2014/main" id="{3EF60969-A12A-4E9B-97EB-3849056069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6400" y="1295400"/>
            <a:ext cx="2560661" cy="1920496"/>
          </a:xfrm>
          <a:prstGeom prst="rect">
            <a:avLst/>
          </a:prstGeom>
        </p:spPr>
      </p:pic>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06679" y="746673"/>
            <a:ext cx="6065520" cy="3959962"/>
          </a:xfrm>
          <a:prstGeom prst="rect">
            <a:avLst/>
          </a:prstGeom>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6476999" y="746673"/>
            <a:ext cx="2463205" cy="1839193"/>
          </a:xfrm>
          <a:prstGeom prst="rect">
            <a:avLst/>
          </a:prstGeom>
        </p:spPr>
      </p:pic>
      <p:pic>
        <p:nvPicPr>
          <p:cNvPr id="18" name="Picture 17">
            <a:extLst>
              <a:ext uri="{FF2B5EF4-FFF2-40B4-BE49-F238E27FC236}">
                <a16:creationId xmlns:a16="http://schemas.microsoft.com/office/drawing/2014/main" id="{4AD6024E-CFBE-4A8B-B6F0-EA61249C009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476999" y="2867442"/>
            <a:ext cx="2463205" cy="1839193"/>
          </a:xfrm>
          <a:prstGeom prst="rect">
            <a:avLst/>
          </a:prstGeom>
        </p:spPr>
      </p:pic>
      <p:sp>
        <p:nvSpPr>
          <p:cNvPr id="3" name="Diagonal Stripe 2">
            <a:extLst>
              <a:ext uri="{FF2B5EF4-FFF2-40B4-BE49-F238E27FC236}">
                <a16:creationId xmlns:a16="http://schemas.microsoft.com/office/drawing/2014/main" id="{49A398AE-8470-4DBC-910B-D1C6CE5EBB53}"/>
              </a:ext>
            </a:extLst>
          </p:cNvPr>
          <p:cNvSpPr/>
          <p:nvPr/>
        </p:nvSpPr>
        <p:spPr>
          <a:xfrm>
            <a:off x="-2002115" y="746673"/>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1951751" y="1187336"/>
            <a:ext cx="1231043" cy="430887"/>
          </a:xfrm>
          <a:prstGeom prst="rect">
            <a:avLst/>
          </a:prstGeom>
          <a:noFill/>
        </p:spPr>
        <p:txBody>
          <a:bodyPr wrap="none" rtlCol="0">
            <a:spAutoFit/>
          </a:bodyPr>
          <a:lstStyle/>
          <a:p>
            <a:r>
              <a:rPr lang="en-US" sz="2200" b="1" dirty="0">
                <a:effectLst>
                  <a:outerShdw blurRad="38100" dist="38100" dir="2700000" algn="tl">
                    <a:srgbClr val="000000">
                      <a:alpha val="43137"/>
                    </a:srgbClr>
                  </a:outerShdw>
                </a:effectLst>
                <a:latin typeface="Tw Cen MT" panose="020B0602020104020603" pitchFamily="34" charset="0"/>
              </a:rPr>
              <a:t>Reduced!</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262</TotalTime>
  <Words>166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2021-10-26T20:24:56Z</dcterms:modified>
</cp:coreProperties>
</file>