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5803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1.55 acres of land located off Hwy 52, recently rezoned to GB Professional Offices. Access to lots must be from Hwy 52, &amp; not from Carol Drive as per the Town of Goose Creek Planning &amp; Zoning Department. Perfectly ingresses from northbound on Hwy 52.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Vacant </a:t>
            </a:r>
            <a:r>
              <a:rPr lang="en-US" sz="2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Lot in High </a:t>
            </a:r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Traffic Area</a:t>
            </a:r>
          </a:p>
          <a:p>
            <a:pPr algn="ctr"/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Owner is Motivated!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22932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1" y="7355840"/>
            <a:ext cx="1779841" cy="133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94" y="986840"/>
            <a:ext cx="4443612" cy="3332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4" y="7355984"/>
            <a:ext cx="1779648" cy="133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04" y="7356554"/>
            <a:ext cx="1778891" cy="133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48" y="7355840"/>
            <a:ext cx="1779841" cy="133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0" y="4451576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Hwy 52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Goose Creek, SC 29445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CMLS# 30345005 | $229,000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106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12</cp:revision>
  <dcterms:created xsi:type="dcterms:W3CDTF">2017-07-11T13:56:54Z</dcterms:created>
  <dcterms:modified xsi:type="dcterms:W3CDTF">2019-02-05T22:39:35Z</dcterms:modified>
</cp:coreProperties>
</file>