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5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1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5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9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9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9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6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2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6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24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2A90B-18DF-4C6F-99F9-DAAC5E6BA37F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1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55803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1.55 acres of land located off Hwy 52, recently rezoned to GB Professional Offices. Access to lots must be from Hwy 52, &amp; not from Carol Drive as per the Town of Goose Creek Planning &amp; Zoning Department. Perfectly ingresses from northbound on Hwy 52.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955"/>
            <a:ext cx="77724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Vacant </a:t>
            </a:r>
            <a:r>
              <a:rPr lang="en-US" sz="29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Lot in High </a:t>
            </a:r>
            <a:r>
              <a:rPr lang="en-US" sz="2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Traffic Area</a:t>
            </a:r>
          </a:p>
          <a:p>
            <a:pPr algn="ctr"/>
            <a:r>
              <a:rPr lang="en-US" sz="2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Owner is Motivated!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9229327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Charles Salmonsen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 (843) 224-0300 | O (843) 388-6613 | charles@salmonsen.com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0" y="9802276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Salmonsen Realty | 864 </a:t>
            </a:r>
            <a:r>
              <a:rPr lang="en-US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Lowcountry</a:t>
            </a:r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Blvd Ste B | Mt Pleasant, SC 29464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1" y="7355840"/>
            <a:ext cx="1779841" cy="1334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394" y="986840"/>
            <a:ext cx="4443612" cy="33327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204" y="7355984"/>
            <a:ext cx="1779648" cy="1334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576" y="4319550"/>
            <a:ext cx="1371600" cy="1028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304" y="7356554"/>
            <a:ext cx="1778891" cy="1334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648" y="7355840"/>
            <a:ext cx="1779841" cy="1334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5FB9836-4E82-4889-95B8-37ED093037D9}"/>
              </a:ext>
            </a:extLst>
          </p:cNvPr>
          <p:cNvSpPr/>
          <p:nvPr/>
        </p:nvSpPr>
        <p:spPr>
          <a:xfrm>
            <a:off x="0" y="4451576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Hwy 52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Goose Creek, SC 29445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CMLS# 30345005 | $249,900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5140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106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Script</vt:lpstr>
      <vt:lpstr>Segoe UI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11</cp:revision>
  <dcterms:created xsi:type="dcterms:W3CDTF">2017-07-11T13:56:54Z</dcterms:created>
  <dcterms:modified xsi:type="dcterms:W3CDTF">2018-11-14T20:28:07Z</dcterms:modified>
</cp:coreProperties>
</file>