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2989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Vacant Lot is currently zoned CC (community commercial). Lot is zoned X. No wetlands. The wetland delineation has been submitted for approval by the Army Corp of Engineers. Public water &amp; sewer at the street. Zoning information is detailed in the documents section. Conveniently located to Palmetto Commerce Pkwy, Boeing, Bosch, Trident Regional Hospital, Charleston Southern, Volvo, &amp; I-26.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4977" y="60012"/>
            <a:ext cx="75996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Segoe Script" panose="030B0504020000000003" pitchFamily="66" charset="0"/>
              </a:rPr>
              <a:t>Commercial Sale</a:t>
            </a:r>
            <a:endParaRPr lang="en-US" sz="2600" b="1" dirty="0">
              <a:solidFill>
                <a:srgbClr val="C00000"/>
              </a:solidFill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4455886" y="609601"/>
            <a:ext cx="34538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Koester Road</a:t>
            </a:r>
          </a:p>
          <a:p>
            <a:pPr algn="ctr"/>
            <a:r>
              <a:rPr lang="da-DK" dirty="0">
                <a:latin typeface="Segoe UI" panose="020B0502040204020203" pitchFamily="34" charset="0"/>
                <a:cs typeface="Segoe UI" panose="020B0502040204020203" pitchFamily="34" charset="0"/>
              </a:rPr>
              <a:t>Ladson, SC 29456</a:t>
            </a:r>
          </a:p>
          <a:p>
            <a:pPr algn="ctr"/>
            <a:r>
              <a:rPr lang="da-DK" dirty="0">
                <a:latin typeface="Segoe UI" panose="020B0502040204020203" pitchFamily="34" charset="0"/>
                <a:cs typeface="Segoe UI" panose="020B0502040204020203" pitchFamily="34" charset="0"/>
              </a:rPr>
              <a:t>MLS# 30664730 | $249,900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470" y="820858"/>
            <a:ext cx="4083955" cy="306296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02069" y="1751845"/>
            <a:ext cx="3453885" cy="25904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470" y="4059895"/>
            <a:ext cx="4083954" cy="306296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02070" y="4530396"/>
            <a:ext cx="3453884" cy="259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121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17</cp:revision>
  <dcterms:created xsi:type="dcterms:W3CDTF">2017-07-11T13:56:54Z</dcterms:created>
  <dcterms:modified xsi:type="dcterms:W3CDTF">2021-05-05T17:19:11Z</dcterms:modified>
</cp:coreProperties>
</file>