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3/12/2020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0829" y="381748"/>
            <a:ext cx="7435931" cy="4177948"/>
          </a:xfrm>
          <a:prstGeom prst="rect">
            <a:avLst/>
          </a:prstGeom>
          <a:ln>
            <a:solidFill>
              <a:schemeClr val="tx1"/>
            </a:solidFill>
          </a:ln>
          <a:effectLst>
            <a:outerShdw blurRad="63500" sx="102000" sy="102000" algn="ctr" rotWithShape="0">
              <a:prstClr val="black">
                <a:alpha val="40000"/>
              </a:prstClr>
            </a:outerShdw>
          </a:effectLst>
        </p:spPr>
      </p:pic>
      <p:sp>
        <p:nvSpPr>
          <p:cNvPr id="2" name="Title 1"/>
          <p:cNvSpPr>
            <a:spLocks noGrp="1"/>
          </p:cNvSpPr>
          <p:nvPr>
            <p:ph type="ctrTitle"/>
          </p:nvPr>
        </p:nvSpPr>
        <p:spPr>
          <a:xfrm>
            <a:off x="0" y="228600"/>
            <a:ext cx="8229600" cy="646331"/>
          </a:xfrm>
        </p:spPr>
        <p:txBody>
          <a:bodyPr>
            <a:noAutofit/>
          </a:bodyPr>
          <a:lstStyle/>
          <a:p>
            <a:r>
              <a:rPr lang="en-US" sz="3200" b="1" dirty="0">
                <a:ln w="3175">
                  <a:noFill/>
                </a:ln>
                <a:solidFill>
                  <a:schemeClr val="bg2"/>
                </a:solidFill>
                <a:latin typeface="Century Gothic" panose="020B0502020202020204" pitchFamily="34" charset="0"/>
              </a:rPr>
              <a:t>Dream Lot For Your Dream Home!</a:t>
            </a:r>
            <a:endParaRPr lang="en-US" sz="2800" b="1" i="1" dirty="0">
              <a:ln w="3175">
                <a:noFill/>
              </a:ln>
              <a:solidFill>
                <a:schemeClr val="bg2"/>
              </a:solidFill>
              <a:latin typeface="Century Gothic" panose="020B0502020202020204" pitchFamily="34" charset="0"/>
            </a:endParaRPr>
          </a:p>
        </p:txBody>
      </p:sp>
      <p:sp>
        <p:nvSpPr>
          <p:cNvPr id="3" name="Subtitle 2"/>
          <p:cNvSpPr>
            <a:spLocks noGrp="1"/>
          </p:cNvSpPr>
          <p:nvPr>
            <p:ph type="subTitle" idx="1"/>
          </p:nvPr>
        </p:nvSpPr>
        <p:spPr>
          <a:xfrm>
            <a:off x="402733" y="6626084"/>
            <a:ext cx="7435932" cy="2296002"/>
          </a:xfrm>
        </p:spPr>
        <p:txBody>
          <a:bodyPr anchor="ctr">
            <a:noAutofit/>
          </a:bodyPr>
          <a:lstStyle/>
          <a:p>
            <a:r>
              <a:rPr lang="en-US" sz="2000" b="1" dirty="0">
                <a:solidFill>
                  <a:schemeClr val="tx1"/>
                </a:solidFill>
                <a:effectLst>
                  <a:outerShdw blurRad="38100" dist="38100" dir="2700000" algn="tl">
                    <a:srgbClr val="000000">
                      <a:alpha val="43137"/>
                    </a:srgbClr>
                  </a:outerShdw>
                </a:effectLst>
                <a:latin typeface="Century Gothic" panose="020B0502020202020204" pitchFamily="34" charset="0"/>
              </a:rPr>
              <a:t>Build your dream home on this amazing lot that offers views of both Morris and Sullivan's Island lighthouses. Don't miss this opportunity to be part of this quaint section of James Island; only 7 miles from Folly Beach and 6 miles to downtown Charleston.</a:t>
            </a:r>
          </a:p>
        </p:txBody>
      </p:sp>
      <p:sp>
        <p:nvSpPr>
          <p:cNvPr id="17" name="Rectangle 16"/>
          <p:cNvSpPr/>
          <p:nvPr/>
        </p:nvSpPr>
        <p:spPr>
          <a:xfrm>
            <a:off x="845766" y="9037394"/>
            <a:ext cx="3215429" cy="815608"/>
          </a:xfrm>
          <a:prstGeom prst="rect">
            <a:avLst/>
          </a:prstGeom>
        </p:spPr>
        <p:txBody>
          <a:bodyPr wrap="square">
            <a:spAutoFit/>
          </a:bodyPr>
          <a:lstStyle/>
          <a:p>
            <a:r>
              <a:rPr lang="en-US" sz="1400" b="1" dirty="0">
                <a:effectLst>
                  <a:outerShdw blurRad="38100" dist="38100" dir="2700000" algn="tl">
                    <a:srgbClr val="000000">
                      <a:alpha val="43137"/>
                    </a:srgbClr>
                  </a:outerShdw>
                </a:effectLst>
                <a:latin typeface="Century Gothic" panose="020B0502020202020204" pitchFamily="34" charset="0"/>
              </a:rPr>
              <a:t>Marian Kilpatrick</a:t>
            </a:r>
            <a:br>
              <a:rPr lang="en-US" sz="1100" b="1" dirty="0">
                <a:effectLst>
                  <a:outerShdw blurRad="38100" dist="38100" dir="2700000" algn="tl">
                    <a:srgbClr val="000000">
                      <a:alpha val="43137"/>
                    </a:srgbClr>
                  </a:outerShdw>
                </a:effectLst>
                <a:latin typeface="Century Gothic" panose="020B0502020202020204" pitchFamily="34" charset="0"/>
              </a:rPr>
            </a:br>
            <a:r>
              <a:rPr lang="en-US" sz="1100" dirty="0">
                <a:effectLst>
                  <a:outerShdw blurRad="38100" dist="38100" dir="2700000" algn="tl">
                    <a:srgbClr val="000000">
                      <a:alpha val="43137"/>
                    </a:srgbClr>
                  </a:outerShdw>
                </a:effectLst>
                <a:latin typeface="Century Gothic" panose="020B0502020202020204" pitchFamily="34" charset="0"/>
              </a:rPr>
              <a:t>(843) 633-1164</a:t>
            </a:r>
          </a:p>
          <a:p>
            <a:r>
              <a:rPr lang="en-US" sz="1100" dirty="0">
                <a:effectLst>
                  <a:outerShdw blurRad="38100" dist="38100" dir="2700000" algn="tl">
                    <a:srgbClr val="000000">
                      <a:alpha val="43137"/>
                    </a:srgbClr>
                  </a:outerShdw>
                </a:effectLst>
                <a:latin typeface="Century Gothic" panose="020B0502020202020204" pitchFamily="34" charset="0"/>
              </a:rPr>
              <a:t>marian.kilpatrick@carolinaone.com</a:t>
            </a:r>
          </a:p>
          <a:p>
            <a:r>
              <a:rPr lang="en-US" sz="1100" dirty="0">
                <a:effectLst>
                  <a:outerShdw blurRad="38100" dist="38100" dir="2700000" algn="tl">
                    <a:srgbClr val="000000">
                      <a:alpha val="43137"/>
                    </a:srgbClr>
                  </a:outerShdw>
                </a:effectLst>
                <a:latin typeface="Century Gothic" panose="020B0502020202020204" pitchFamily="34" charset="0"/>
              </a:rPr>
              <a:t>www.mariankilpatrick.com</a:t>
            </a:r>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200900" y="898799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83748" y="9145116"/>
            <a:ext cx="2979052" cy="600164"/>
          </a:xfrm>
          <a:prstGeom prst="rect">
            <a:avLst/>
          </a:prstGeom>
        </p:spPr>
        <p:txBody>
          <a:bodyPr wrap="square">
            <a:spAutoFit/>
          </a:bodyPr>
          <a:lstStyle/>
          <a:p>
            <a:pPr algn="r"/>
            <a:r>
              <a:rPr lang="en-US" sz="1100" dirty="0">
                <a:effectLst>
                  <a:outerShdw blurRad="38100" dist="38100" dir="2700000" algn="tl">
                    <a:srgbClr val="000000">
                      <a:alpha val="43137"/>
                    </a:srgbClr>
                  </a:outerShdw>
                </a:effectLst>
                <a:latin typeface="Century Gothic" panose="020B0502020202020204" pitchFamily="34" charset="0"/>
              </a:rPr>
              <a:t>Carolina One Real Estate</a:t>
            </a:r>
          </a:p>
          <a:p>
            <a:pPr algn="r"/>
            <a:r>
              <a:rPr lang="en-US" sz="1100" dirty="0">
                <a:effectLst>
                  <a:outerShdw blurRad="38100" dist="38100" dir="2700000" algn="tl">
                    <a:srgbClr val="000000">
                      <a:alpha val="43137"/>
                    </a:srgbClr>
                  </a:outerShdw>
                </a:effectLst>
                <a:latin typeface="Century Gothic" panose="020B0502020202020204" pitchFamily="34" charset="0"/>
              </a:rPr>
              <a:t>2713 Highway 17 North</a:t>
            </a:r>
          </a:p>
          <a:p>
            <a:pPr algn="r"/>
            <a:r>
              <a:rPr lang="en-US" sz="1100" dirty="0">
                <a:effectLst>
                  <a:outerShdw blurRad="38100" dist="38100" dir="2700000" algn="tl">
                    <a:srgbClr val="000000">
                      <a:alpha val="43137"/>
                    </a:srgbClr>
                  </a:outerShdw>
                </a:effectLst>
                <a:latin typeface="Century Gothic" panose="020B0502020202020204" pitchFamily="34" charset="0"/>
              </a:rPr>
              <a:t>Mt. Pleasant, SC 29466</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183748" y="5559417"/>
            <a:ext cx="1898148" cy="1066875"/>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217151" y="5559417"/>
            <a:ext cx="1898148" cy="1066875"/>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14300" y="5559417"/>
            <a:ext cx="1898148" cy="1066875"/>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147703" y="5558674"/>
            <a:ext cx="1900790" cy="106836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0" y="4659822"/>
            <a:ext cx="82296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Century Gothic" panose="020B0502020202020204" pitchFamily="34" charset="0"/>
              </a:rPr>
              <a:t>0 Lynne Avenue</a:t>
            </a:r>
          </a:p>
          <a:p>
            <a:pPr algn="ctr"/>
            <a:r>
              <a:rPr lang="en-US" sz="1800" dirty="0">
                <a:effectLst>
                  <a:outerShdw blurRad="38100" dist="38100" dir="2700000" algn="tl">
                    <a:srgbClr val="000000">
                      <a:alpha val="43137"/>
                    </a:srgbClr>
                  </a:outerShdw>
                </a:effectLst>
                <a:latin typeface="Century Gothic" panose="020B0502020202020204" pitchFamily="34" charset="0"/>
              </a:rPr>
              <a:t>Lighthouse Point | Charleston, SC 29412 | MLS# 20006112 | $130,000</a:t>
            </a:r>
          </a:p>
        </p:txBody>
      </p:sp>
      <p:pic>
        <p:nvPicPr>
          <p:cNvPr id="25" name="Picture 24">
            <a:extLst>
              <a:ext uri="{FF2B5EF4-FFF2-40B4-BE49-F238E27FC236}">
                <a16:creationId xmlns:a16="http://schemas.microsoft.com/office/drawing/2014/main" id="{6524CB1A-D15D-4FDD-BCAC-83FC051CD1D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4300" y="8922086"/>
            <a:ext cx="693366" cy="1046225"/>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104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Dream Lot For Your Dream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61</cp:revision>
  <dcterms:created xsi:type="dcterms:W3CDTF">2006-08-16T00:00:00Z</dcterms:created>
  <dcterms:modified xsi:type="dcterms:W3CDTF">2020-03-12T19:48:45Z</dcterms:modified>
</cp:coreProperties>
</file>