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2100" y="108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315200" cy="4114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1021" y="5916323"/>
            <a:ext cx="5610207" cy="3086594"/>
          </a:xfrm>
        </p:spPr>
        <p:txBody>
          <a:bodyPr anchor="ctr">
            <a:noAutofit/>
          </a:bodyPr>
          <a:lstStyle/>
          <a:p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Seller is willing to walk the land with your buyer. He has cameras in place, deer stands and has cut roads/paths within the property. The acreage is maintained for easy driving and walking. Seller hunts deer, hog and turkey on the property. Seller built a walking bridge over a running stream with a camera in place to show wild life that walk across the bridge. </a:t>
            </a:r>
          </a:p>
          <a:p>
            <a:endParaRPr lang="en-US" sz="15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Call listing agent for details on how to access the property. Seller has to be notified because he currently hunts the land so I have to let him know when someone will want to view for safety.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Hunters Paradise!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7053" y="4362155"/>
            <a:ext cx="5610207" cy="1306813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0 </a:t>
            </a:r>
            <a:r>
              <a:rPr lang="en-US" sz="2800" b="0" cap="none" dirty="0" err="1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Magwood</a:t>
            </a:r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Bryant Road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Green Pond, SC 29446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19008194 :: </a:t>
            </a:r>
            <a:r>
              <a:rPr lang="en-US" sz="1800" b="0" cap="none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$148,000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29.9 Acres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5487244" y="-845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676288">
            <a:off x="5869776" y="482103"/>
            <a:ext cx="1479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Price!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6655297"/>
            <a:ext cx="1600200" cy="900113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7802766"/>
            <a:ext cx="1600200" cy="120015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4362156"/>
            <a:ext cx="1600200" cy="898316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08A6914-5B01-47BA-98F2-AD13B2C39E34}"/>
              </a:ext>
            </a:extLst>
          </p:cNvPr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8500BC-0B50-415E-8891-2CD0FD17D8C1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D8C4C1-E0CC-4144-AE46-6BF39E05A5D5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C4D20AD-CAC4-4F19-AB35-2E2C8DF66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985932-C163-4A0A-93C0-60488A655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B7C0A3-2569-4DE4-9DA8-4F6B4FF5D6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5507828"/>
            <a:ext cx="1600200" cy="90011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378</TotalTime>
  <Words>155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0 Magwood Bryant Road Green Pond, SC 29446 MLS# 19008194 :: $148,000 29.9 Acres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70</cp:revision>
  <dcterms:created xsi:type="dcterms:W3CDTF">2006-08-16T00:00:00Z</dcterms:created>
  <dcterms:modified xsi:type="dcterms:W3CDTF">2019-06-19T12:37:18Z</dcterms:modified>
</cp:coreProperties>
</file>