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238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646133"/>
            <a:ext cx="6995160" cy="3501813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282989"/>
            <a:ext cx="6172200" cy="2428451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078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607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535517"/>
            <a:ext cx="177450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535517"/>
            <a:ext cx="5220653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25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176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507618"/>
            <a:ext cx="7098030" cy="418401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6731215"/>
            <a:ext cx="7098030" cy="2200274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151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112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35519"/>
            <a:ext cx="709803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465706"/>
            <a:ext cx="3481506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3674110"/>
            <a:ext cx="3481506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465706"/>
            <a:ext cx="3498652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3674110"/>
            <a:ext cx="349865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534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627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092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448226"/>
            <a:ext cx="4166235" cy="7147983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57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448226"/>
            <a:ext cx="4166235" cy="7147983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190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535519"/>
            <a:ext cx="709803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677584"/>
            <a:ext cx="709803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9322649"/>
            <a:ext cx="27774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758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97541" y="6571960"/>
            <a:ext cx="5503459" cy="25337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Approximately 5.35 acres of land located on Morris Baker Blvd/Rivers Ave behind Raisin Canes restaurant &amp; a traffic light with good ingress/egress. Approximately 1-2 blocks from Ashley Phosphate &amp; Rivers Ave. Next door to Rick Hendrick Toyota &amp; backs up to Carolina Memorial Park.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0012"/>
            <a:ext cx="8229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C00000"/>
                </a:solidFill>
                <a:latin typeface="Segoe Script" panose="030B0504020000000003" pitchFamily="66" charset="0"/>
              </a:rPr>
              <a:t>Commercial Land - Off Rivers Ave</a:t>
            </a:r>
            <a:endParaRPr lang="en-US" sz="2600" b="1" dirty="0">
              <a:solidFill>
                <a:srgbClr val="C00000"/>
              </a:solidFill>
              <a:latin typeface="Segoe Script" panose="030B0504020000000003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9229328"/>
            <a:ext cx="7772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Charles Salmonsen</a:t>
            </a:r>
          </a:p>
          <a:p>
            <a:pPr algn="ctr"/>
            <a:r>
              <a:rPr lang="en-US" sz="1400" dirty="0">
                <a:latin typeface="Segoe UI" panose="020B0502040204020203" pitchFamily="34" charset="0"/>
                <a:cs typeface="Segoe UI" panose="020B0502040204020203" pitchFamily="34" charset="0"/>
              </a:rPr>
              <a:t>M (843) 224-0300 | O (843) 388-6613 | charles@salmonsen.com</a:t>
            </a:r>
            <a:endParaRPr lang="en-US" sz="1400" dirty="0"/>
          </a:p>
        </p:txBody>
      </p:sp>
      <p:sp>
        <p:nvSpPr>
          <p:cNvPr id="7" name="Rectangle 6"/>
          <p:cNvSpPr/>
          <p:nvPr/>
        </p:nvSpPr>
        <p:spPr>
          <a:xfrm>
            <a:off x="228600" y="9802277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Segoe UI" panose="020B0502040204020203" pitchFamily="34" charset="0"/>
                <a:cs typeface="Segoe UI" panose="020B0502040204020203" pitchFamily="34" charset="0"/>
              </a:rPr>
              <a:t>Salmonsen Realty | 864 </a:t>
            </a:r>
            <a:r>
              <a:rPr lang="en-US" sz="1000" dirty="0" err="1">
                <a:latin typeface="Segoe UI" panose="020B0502040204020203" pitchFamily="34" charset="0"/>
                <a:cs typeface="Segoe UI" panose="020B0502040204020203" pitchFamily="34" charset="0"/>
              </a:rPr>
              <a:t>Lowcountry</a:t>
            </a:r>
            <a:r>
              <a:rPr lang="en-US" sz="1000" dirty="0">
                <a:latin typeface="Segoe UI" panose="020B0502040204020203" pitchFamily="34" charset="0"/>
                <a:cs typeface="Segoe UI" panose="020B0502040204020203" pitchFamily="34" charset="0"/>
              </a:rPr>
              <a:t> Blvd Ste B | Mt Pleasant, SC 29464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97540" y="610632"/>
            <a:ext cx="5503460" cy="412553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28DE619-008C-48B7-881B-A5A076C6A2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00" y="4057891"/>
            <a:ext cx="2133712" cy="159948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2675999-0A5F-4928-8CB1-28D6080183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00" y="610000"/>
            <a:ext cx="2133711" cy="1599483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DC1B544D-01E9-4AED-A667-E837E032F08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00" y="2333945"/>
            <a:ext cx="2133712" cy="159948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95FB9836-4E82-4889-95B8-37ED093037D9}"/>
              </a:ext>
            </a:extLst>
          </p:cNvPr>
          <p:cNvSpPr/>
          <p:nvPr/>
        </p:nvSpPr>
        <p:spPr>
          <a:xfrm>
            <a:off x="2497540" y="5039025"/>
            <a:ext cx="550346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Morris Baker Blvd</a:t>
            </a:r>
          </a:p>
          <a:p>
            <a:pPr algn="ctr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North Charleston, SC 29406</a:t>
            </a:r>
          </a:p>
          <a:p>
            <a:pPr algn="ctr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MLS# 30726279</a:t>
            </a:r>
          </a:p>
          <a:p>
            <a:pPr algn="ctr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$2,150,000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2EDFD52-D9ED-47D0-B994-CAC436502B7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00" y="5781837"/>
            <a:ext cx="2133712" cy="159948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6EDE3D0-62C1-436D-BC77-85E4FAEFA22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00" y="7505783"/>
            <a:ext cx="2133712" cy="1599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5140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</TotalTime>
  <Words>103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Script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19</cp:revision>
  <dcterms:created xsi:type="dcterms:W3CDTF">2017-07-11T13:56:54Z</dcterms:created>
  <dcterms:modified xsi:type="dcterms:W3CDTF">2021-05-05T16:41:29Z</dcterms:modified>
</cp:coreProperties>
</file>