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7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4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5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8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2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3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2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B3F2-7F9D-49E6-AC56-04D3B8C00B0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4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6A16CFE4-893A-453B-8E60-F9D0D1AF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8229600" cy="462985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4D81DE4-9428-4E09-8261-DFE71E19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984" y="22225"/>
            <a:ext cx="5448616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Futura Lt BT" panose="020B0402020204020303" pitchFamily="34" charset="0"/>
              </a:rPr>
              <a:t>0 N Hwy 17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chemeClr val="bg1"/>
                </a:solidFill>
                <a:latin typeface="Futura Lt BT" panose="020B0402020204020303" pitchFamily="34" charset="0"/>
              </a:rPr>
              <a:t>Sewee Preserve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solidFill>
                  <a:schemeClr val="bg1"/>
                </a:solidFill>
                <a:latin typeface="Futura Lt BT" panose="020B0402020204020303" pitchFamily="34" charset="0"/>
              </a:rPr>
              <a:t>Awendaw</a:t>
            </a:r>
            <a:r>
              <a:rPr lang="en-US" altLang="en-US" sz="1600" i="1" dirty="0">
                <a:solidFill>
                  <a:schemeClr val="bg1"/>
                </a:solidFill>
                <a:latin typeface="Futura Lt BT" panose="020B0402020204020303" pitchFamily="34" charset="0"/>
              </a:rPr>
              <a:t>, SC 29429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chemeClr val="bg1"/>
                </a:solidFill>
                <a:latin typeface="Futura Lt BT" panose="020B0402020204020303" pitchFamily="34" charset="0"/>
              </a:rPr>
              <a:t>MLS# 22001907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chemeClr val="bg1"/>
                </a:solidFill>
                <a:latin typeface="Futura Lt BT" panose="020B0402020204020303" pitchFamily="34" charset="0"/>
              </a:rPr>
              <a:t>$1,175,000</a:t>
            </a:r>
            <a:endParaRPr lang="fr-FR" altLang="en-US" sz="1600" i="1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60D189E-709A-453E-A362-3D676D48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77" y="4998672"/>
            <a:ext cx="7896447" cy="22087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Malgun Gothic Semilight" panose="020B0502040204020203" pitchFamily="34" charset="-128"/>
              </a:rPr>
              <a:t>This beautiful 2.49 acre lot is located in Sewee Preserve with a 400+ acre conservation easement &amp; only 30 homesites* all owners have access to that property * this includes equestrian facilities, the farm, the 75 acre lake, clubhouse and boat storage * there is a shared salt water dock with easy access to Capers Island and nearby beaches * lot overlooks Capers and </a:t>
            </a:r>
            <a:r>
              <a:rPr lang="en-US" altLang="en-US" sz="1600" b="1" dirty="0" err="1">
                <a:latin typeface="Malgun Gothic Semilight" panose="020B0502040204020203" pitchFamily="34" charset="-128"/>
              </a:rPr>
              <a:t>Dewees</a:t>
            </a:r>
            <a:r>
              <a:rPr lang="en-US" altLang="en-US" sz="1600" b="1" dirty="0">
                <a:latin typeface="Malgun Gothic Semilight" panose="020B0502040204020203" pitchFamily="34" charset="-128"/>
              </a:rPr>
              <a:t> Island with breathtaking views * enjoy your future home in this private, quiet setting * this location is only 1 mile outside of Mt Pleasant and close to Roper Hospital, Costco and schools * one of the last remaining lots – if not the last * come and take a look, ride the miles of trails and enjoy the saltwater dock PLUS all of the wildlife * property is 10 1/2 miles from </a:t>
            </a:r>
            <a:r>
              <a:rPr lang="en-US" altLang="en-US" sz="1600" b="1" dirty="0" err="1">
                <a:latin typeface="Malgun Gothic Semilight" panose="020B0502040204020203" pitchFamily="34" charset="-128"/>
              </a:rPr>
              <a:t>Ravenel</a:t>
            </a:r>
            <a:r>
              <a:rPr lang="en-US" altLang="en-US" sz="1600" b="1" dirty="0">
                <a:latin typeface="Malgun Gothic Semilight" panose="020B0502040204020203" pitchFamily="34" charset="-128"/>
              </a:rPr>
              <a:t> Bridge *call LA for gate access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807BF84-8E9D-406D-AEA5-C7FF2B7C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1" y="8965567"/>
            <a:ext cx="3532189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Malgun Gothic Semilight" panose="020B0502040204020203" pitchFamily="34" charset="-128"/>
              </a:rPr>
              <a:t>Fudgy Brabham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Malgun Gothic Semilight" panose="020B0502040204020203" pitchFamily="34" charset="-128"/>
              </a:rPr>
              <a:t>843-884-2826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Malgun Gothic Semilight" panose="020B0502040204020203" pitchFamily="34" charset="-128"/>
              </a:rPr>
              <a:t>fudgy@hbrtwn.com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A9FB588-1183-4257-AB91-F68BD5F1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46974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Futura Md BT" panose="020B0602020204020303" pitchFamily="34" charset="0"/>
              </a:rPr>
              <a:t>475 Acre Playground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636FAEC-285E-4943-9FA7-AE4B554B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25887"/>
            <a:ext cx="8229600" cy="2325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Malgun Gothic Semilight" panose="020B0502040204020203" pitchFamily="34" charset="-128"/>
              </a:rPr>
              <a:t>Harbourtowne Real Estate | 672 Marina Drive, Ste 110 | Daniel Island, SC 29492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E4F66C82-89E1-46EE-9301-89EB31BD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9" y="8964773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87FE56F7-8A20-45D4-9E3E-D70B7834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576248"/>
            <a:ext cx="1308819" cy="9818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F91F6C34-9B32-47A0-9F44-A184A7F3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0781" y="7576248"/>
            <a:ext cx="1308819" cy="9818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D62EE0A6-4685-46AB-9F3B-3466A884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65567"/>
            <a:ext cx="3532189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Malgun Gothic Semilight" panose="020B0502040204020203" pitchFamily="34" charset="-128"/>
              </a:rPr>
              <a:t>Joe Strickland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Malgun Gothic Semilight" panose="020B0502040204020203" pitchFamily="34" charset="-128"/>
              </a:rPr>
              <a:t>843-345-6100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Malgun Gothic Semilight" panose="020B0502040204020203" pitchFamily="34" charset="-128"/>
              </a:rPr>
              <a:t>strico61@att.net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9B5C0DE6-0104-48EE-9EC0-7AB2CCDC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4156" y="7576248"/>
            <a:ext cx="1308819" cy="9818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EE1F3F44-5D20-48EF-B42A-495682B96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8312" y="7576248"/>
            <a:ext cx="1308819" cy="9818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CBA72BB6-FB9E-42AE-A6F5-0C0F8C935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2468" y="7576248"/>
            <a:ext cx="1308819" cy="9818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E7DA48CA-3B27-4465-899C-5369C6AA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6624" y="7575454"/>
            <a:ext cx="1308819" cy="9818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60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204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 Semilight</vt:lpstr>
      <vt:lpstr>Arial</vt:lpstr>
      <vt:lpstr>Calibri</vt:lpstr>
      <vt:lpstr>Calibri Light</vt:lpstr>
      <vt:lpstr>Futura Lt BT</vt:lpstr>
      <vt:lpstr>Futura Md BT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13</cp:revision>
  <dcterms:created xsi:type="dcterms:W3CDTF">2019-03-05T13:24:43Z</dcterms:created>
  <dcterms:modified xsi:type="dcterms:W3CDTF">2022-04-19T15:49:04Z</dcterms:modified>
</cp:coreProperties>
</file>