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5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5803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This property is currently in the process of being subdivided, &amp; will consist of 3 parcels on this tract. There is a $7500 assessment if you would like to join the Beresford Creek Landing HOA, optional...not mandatory.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4195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Segoe Script" panose="030B0504020000000003" pitchFamily="66" charset="0"/>
              </a:rPr>
              <a:t>Vacant Lot ~ Owner is Motivated!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22932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1" y="7355840"/>
            <a:ext cx="1779841" cy="133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94" y="986840"/>
            <a:ext cx="4443612" cy="3332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4" y="7355984"/>
            <a:ext cx="1779648" cy="133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04" y="7356554"/>
            <a:ext cx="1778890" cy="133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48" y="7355840"/>
            <a:ext cx="1779841" cy="133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0" y="4451576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0 Newport Court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Beresford Creek Landing | Charleston, SC 29492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MLS# 18030832 | $149,900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101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12</cp:revision>
  <dcterms:created xsi:type="dcterms:W3CDTF">2017-07-11T13:56:54Z</dcterms:created>
  <dcterms:modified xsi:type="dcterms:W3CDTF">2018-11-29T17:56:50Z</dcterms:modified>
</cp:coreProperties>
</file>