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6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26970"/>
            <a:ext cx="8229600" cy="426369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538" y="906780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562" y="6018247"/>
            <a:ext cx="7756476" cy="148336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Wonderful lot, nice convenient 1.87-acre tract on Old Highway 6</a:t>
            </a:r>
            <a:r>
              <a:rPr lang="en-US" sz="180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. </a:t>
            </a:r>
            <a:br>
              <a:rPr lang="en-US" sz="180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Perfect 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your new home. The property is approximately 20 minutes to access to Lake Marion and 30 minutes to Lake Moultrie.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1" y="9102372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57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30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217" y="4932855"/>
            <a:ext cx="7849166" cy="10431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0 Old Highway 6</a:t>
            </a:r>
            <a:b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Cross, SC 29436 | MLS# 21032876 | $47,600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0" y="1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Wonderful Lot ~ Perfect For Your New Home</a:t>
            </a:r>
            <a:endParaRPr lang="en-US" sz="3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1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57F2B0E4-B2B5-47EE-9CF6-FB42B8777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53600" y="1101803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87444" y="7543800"/>
            <a:ext cx="2654713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DC797C08-3FB3-454E-BD7C-A42A76C70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1" y="7543800"/>
            <a:ext cx="18288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>
            <a:extLst>
              <a:ext uri="{FF2B5EF4-FFF2-40B4-BE49-F238E27FC236}">
                <a16:creationId xmlns:a16="http://schemas.microsoft.com/office/drawing/2014/main" id="{BA609215-8DFF-469D-8972-E17293E01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18815" y="7543800"/>
            <a:ext cx="1781298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97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0 Old Highway 6 Cross, SC 29436 | MLS# 21032876 | $47,600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2022-05-19T13:25:03Z</dcterms:modified>
</cp:coreProperties>
</file>