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65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1" y="7543800"/>
            <a:ext cx="2647405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538" y="906780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562" y="6018247"/>
            <a:ext cx="7756476" cy="148336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Growing area, spacious deep clear lot, nice convenient 1.87-acre tract on Old Highway 6. Perfect to build your new home or set a mobile home. Two Beautiful Lakes are not far away. The property is approximately 20 minutes to access to Lake Marion and 30 minutes to Lake Moultrie. </a:t>
            </a:r>
            <a:r>
              <a:rPr lang="en-US" sz="180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Volvo Car Factory &amp; Operations 30 minute drive.</a:t>
            </a:r>
            <a:endParaRPr lang="en-US" sz="18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1" y="9102372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9457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190883" y="-685800"/>
            <a:ext cx="3030819" cy="8382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 Saturday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12:00 until 4:00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30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217" y="4932855"/>
            <a:ext cx="7849166" cy="10431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0 Old Highway 6</a:t>
            </a:r>
            <a:b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Cross, SC 29436 | MLS# 21032876 | $39,600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0" y="1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Wonderful Lot ~ Perfect For Your New Home</a:t>
            </a:r>
            <a:endParaRPr lang="en-US" sz="3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96346-2AC0-4F33-B69D-8FD32CF55E4E}"/>
              </a:ext>
            </a:extLst>
          </p:cNvPr>
          <p:cNvSpPr/>
          <p:nvPr/>
        </p:nvSpPr>
        <p:spPr>
          <a:xfrm>
            <a:off x="-2969945" y="1706101"/>
            <a:ext cx="2588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Open House Saturday 8/24/19</a:t>
            </a:r>
          </a:p>
          <a:p>
            <a:r>
              <a:rPr lang="en-US" dirty="0">
                <a:latin typeface="Georgia" panose="02040502050405020303" pitchFamily="18" charset="0"/>
              </a:rPr>
              <a:t>12:00 until 4:00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57F2B0E4-B2B5-47EE-9CF6-FB42B8777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53600" y="1101803"/>
            <a:ext cx="2346879" cy="312917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45400" y="7543800"/>
            <a:ext cx="2654713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>
            <a:extLst>
              <a:ext uri="{FF2B5EF4-FFF2-40B4-BE49-F238E27FC236}">
                <a16:creationId xmlns:a16="http://schemas.microsoft.com/office/drawing/2014/main" id="{BA609215-8DFF-469D-8972-E17293E01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24151" y="7543800"/>
            <a:ext cx="1781298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B182C635-93A6-4996-5D91-A83E9B20F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72340" y="626970"/>
            <a:ext cx="5684921" cy="426369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124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0 Old Highway 6 Cross, SC 29436 | MLS# 21032876 | $39,600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2022-07-20T20:31:05Z</dcterms:modified>
</cp:coreProperties>
</file>