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3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26B938C6-4A18-4FCC-8CC5-8EE6A8FB13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877373"/>
            <a:ext cx="3352800" cy="25146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969" y="16490"/>
            <a:ext cx="7782339" cy="811806"/>
          </a:xfrm>
        </p:spPr>
        <p:txBody>
          <a:bodyPr>
            <a:noAutofit/>
          </a:bodyPr>
          <a:lstStyle/>
          <a:p>
            <a:r>
              <a:rPr lang="en-US" sz="3200" b="1" i="1" dirty="0">
                <a:ln w="3175">
                  <a:noFill/>
                </a:ln>
                <a:solidFill>
                  <a:schemeClr val="bg2">
                    <a:lumMod val="50000"/>
                  </a:schemeClr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Phase II of 'The Bend' For Sale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20839" y="9010032"/>
            <a:ext cx="4589361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Futura Bk BT" panose="020B0502020204020303" pitchFamily="34" charset="0"/>
                <a:ea typeface="Gadugi" panose="020B0502040204020203" pitchFamily="34" charset="0"/>
              </a:rPr>
              <a:t>Nick Mazzilli</a:t>
            </a:r>
            <a:br>
              <a:rPr lang="en-US" sz="1400" b="1" dirty="0">
                <a:latin typeface="Futura Bk BT" panose="020B0502020204020303" pitchFamily="34" charset="0"/>
                <a:ea typeface="Gadugi" panose="020B0502040204020203" pitchFamily="34" charset="0"/>
              </a:rPr>
            </a:br>
            <a:br>
              <a:rPr lang="en-US" sz="1100" b="1" dirty="0"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200" dirty="0">
                <a:latin typeface="Futura Bk BT" panose="020B0502020204020303" pitchFamily="34" charset="0"/>
                <a:ea typeface="Gadugi" panose="020B0502040204020203" pitchFamily="34" charset="0"/>
              </a:rPr>
              <a:t>(843) 640-5575</a:t>
            </a:r>
          </a:p>
          <a:p>
            <a:r>
              <a:rPr lang="en-US" sz="1200" dirty="0">
                <a:latin typeface="Futura Bk BT" panose="020B0502020204020303" pitchFamily="34" charset="0"/>
                <a:ea typeface="Gadugi" panose="020B0502040204020203" pitchFamily="34" charset="0"/>
              </a:rPr>
              <a:t>nick@nickmcharleston.com</a:t>
            </a:r>
            <a:br>
              <a:rPr lang="en-US" sz="1200" dirty="0"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200" dirty="0">
                <a:latin typeface="Futura Bk BT" panose="020B0502020204020303" pitchFamily="34" charset="0"/>
                <a:ea typeface="Gadugi" panose="020B0502040204020203" pitchFamily="34" charset="0"/>
              </a:rPr>
              <a:t>www.nickmcharleston.com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9878" y="9004598"/>
            <a:ext cx="650961" cy="980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56123" y="9014852"/>
            <a:ext cx="1314450" cy="520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6229350" y="9601200"/>
            <a:ext cx="14400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800" dirty="0">
                <a:solidFill>
                  <a:schemeClr val="bg1">
                    <a:lumMod val="65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Reside Real Estate LLC</a:t>
            </a:r>
          </a:p>
          <a:p>
            <a:pPr algn="r"/>
            <a:r>
              <a:rPr lang="en-US" sz="800" dirty="0">
                <a:solidFill>
                  <a:schemeClr val="bg1">
                    <a:lumMod val="65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155 </a:t>
            </a:r>
            <a:r>
              <a:rPr lang="en-US" sz="800" dirty="0" err="1">
                <a:solidFill>
                  <a:schemeClr val="bg1">
                    <a:lumMod val="65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Wingo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 Way Unit 421</a:t>
            </a:r>
            <a:br>
              <a:rPr lang="en-US" sz="800" dirty="0">
                <a:solidFill>
                  <a:schemeClr val="bg1">
                    <a:lumMod val="65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</a:br>
            <a:r>
              <a:rPr lang="en-US" sz="800" dirty="0">
                <a:solidFill>
                  <a:schemeClr val="bg1">
                    <a:lumMod val="65000"/>
                  </a:schemeClr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Mt. Pleasant, SC 29464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AD8E9B4C-0B71-443B-AF01-6EB87DE6E81B}"/>
              </a:ext>
            </a:extLst>
          </p:cNvPr>
          <p:cNvSpPr txBox="1">
            <a:spLocks/>
          </p:cNvSpPr>
          <p:nvPr/>
        </p:nvSpPr>
        <p:spPr>
          <a:xfrm>
            <a:off x="1" y="3572623"/>
            <a:ext cx="7772399" cy="811807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latin typeface="Futura LtCn BT" panose="020B0408020204030204" pitchFamily="34" charset="0"/>
              </a:rPr>
              <a:t>0 River Road</a:t>
            </a:r>
            <a:br>
              <a:rPr lang="en-US" sz="2800" dirty="0">
                <a:latin typeface="Futura LtCn BT" panose="020B0408020204030204" pitchFamily="34" charset="0"/>
              </a:rPr>
            </a:br>
            <a:r>
              <a:rPr lang="en-US" sz="2400" i="1" dirty="0">
                <a:latin typeface="Futura LtCn BT" panose="020B0408020204030204" pitchFamily="34" charset="0"/>
              </a:rPr>
              <a:t>Rushland ~ Johns Island, SC 29455 ~ MLS# 18032245 ~ $600,000</a:t>
            </a:r>
            <a:endParaRPr lang="en-US" sz="1800" i="1" dirty="0">
              <a:latin typeface="Futura LtCn BT" panose="020B0408020204030204" pitchFamily="34" charset="0"/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9E51ACC7-E7E1-460D-821E-8D8957911C34}"/>
              </a:ext>
            </a:extLst>
          </p:cNvPr>
          <p:cNvSpPr txBox="1">
            <a:spLocks/>
          </p:cNvSpPr>
          <p:nvPr/>
        </p:nvSpPr>
        <p:spPr>
          <a:xfrm>
            <a:off x="76200" y="4384430"/>
            <a:ext cx="7619999" cy="3220330"/>
          </a:xfrm>
          <a:prstGeom prst="rect">
            <a:avLst/>
          </a:prstGeom>
        </p:spPr>
        <p:txBody>
          <a:bodyPr vert="horz" lIns="101882" tIns="50941" rIns="101882" bIns="50941" numCol="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>
                <a:latin typeface="Futura Lt BT" panose="020B0402020204020303" pitchFamily="34" charset="0"/>
              </a:rPr>
              <a:t>This parcel totals 10.5 acres and has over 300ft of marsh-front at the back side of the lot! This property contains a few gorgeous Oaks that would look great for anyone looking to build a home or subdivision! Sewer is at the site. Attention Developers and Builders: This lot is annexed into the City of Charleston and is zoned SR-1, meaning 4.8 dwellings per acre OR 24 dwellings per 5 acres. This would make a great second phase of ''The Bend'' subdivision. The adjacent 4.6 acre parcel is also for sale and listed in the MLS.</a:t>
            </a:r>
            <a:endParaRPr lang="en-US" sz="1800" b="1" i="1" dirty="0">
              <a:latin typeface="Futura Lt BT" panose="020B0402020204020303" pitchFamily="34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71184CA0-8AEC-4321-B44F-1DC18412E71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78" y="877373"/>
            <a:ext cx="1842640" cy="25146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2D14CB8F-4B9B-4CD9-B1A7-CBE6BC8653F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4398" y="7728291"/>
            <a:ext cx="1219201" cy="9144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835926D-BD65-4701-A83E-B03BCE2C9FD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8917" y="7728291"/>
            <a:ext cx="1499236" cy="9144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ECCD239-E14B-4114-838D-331E70B7AE4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3471" y="7728291"/>
            <a:ext cx="1219201" cy="9144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FB4432A-213F-4924-9C56-2499E78F7DE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79" y="7728291"/>
            <a:ext cx="1219201" cy="9144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A4A4582E-B647-442A-8CD7-E7D9F1ACCD97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7991" y="7728291"/>
            <a:ext cx="1219201" cy="9144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FC83C914-BE32-4E68-94B8-23E3F45108CA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638"/>
          <a:stretch/>
        </p:blipFill>
        <p:spPr>
          <a:xfrm>
            <a:off x="5764552" y="877373"/>
            <a:ext cx="1842640" cy="25146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128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Futura Bk BT</vt:lpstr>
      <vt:lpstr>Futura Lt BT</vt:lpstr>
      <vt:lpstr>Futura LtCn BT</vt:lpstr>
      <vt:lpstr>Gadugi</vt:lpstr>
      <vt:lpstr>Office Theme</vt:lpstr>
      <vt:lpstr>Phase II of 'The Bend' For Sale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56</cp:revision>
  <dcterms:created xsi:type="dcterms:W3CDTF">2006-08-16T00:00:00Z</dcterms:created>
  <dcterms:modified xsi:type="dcterms:W3CDTF">2018-12-17T18:03:01Z</dcterms:modified>
</cp:coreProperties>
</file>