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8062"/>
          <a:stretch/>
        </p:blipFill>
        <p:spPr bwMode="auto">
          <a:xfrm>
            <a:off x="1" y="538424"/>
            <a:ext cx="8229600" cy="4490776"/>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5070882"/>
            <a:ext cx="8229600" cy="846454"/>
          </a:xfrm>
        </p:spPr>
        <p:txBody>
          <a:bodyPr anchor="ctr">
            <a:noAutofit/>
          </a:bodyPr>
          <a:lstStyle/>
          <a:p>
            <a:r>
              <a:rPr lang="en-US" sz="2800" b="1" dirty="0">
                <a:latin typeface="Futura Bk BT" panose="020B0502020204020303" pitchFamily="34" charset="0"/>
                <a:cs typeface="Microsoft Sans Serif" panose="020B0604020202020204" pitchFamily="34" charset="0"/>
              </a:rPr>
              <a:t>TBD S Live Oak Drive</a:t>
            </a:r>
            <a:br>
              <a:rPr lang="en-US" sz="2800" b="1" dirty="0">
                <a:latin typeface="Futura Bk BT" panose="020B0502020204020303" pitchFamily="34" charset="0"/>
                <a:cs typeface="Microsoft Sans Serif" panose="020B0604020202020204" pitchFamily="34" charset="0"/>
              </a:rPr>
            </a:br>
            <a:r>
              <a:rPr lang="en-US" sz="1600" b="1" dirty="0">
                <a:latin typeface="Futura Bk BT" panose="020B0502020204020303" pitchFamily="34" charset="0"/>
                <a:cs typeface="Microsoft Sans Serif" panose="020B0604020202020204" pitchFamily="34" charset="0"/>
              </a:rPr>
              <a:t>Moncks Corner, SC 29461 | MLS# 24021224 | $166,250</a:t>
            </a:r>
            <a:endParaRPr lang="en-US" sz="1400" b="1"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Moncks Corner! Road Frontage! Commercial Use!</a:t>
            </a:r>
          </a:p>
        </p:txBody>
      </p:sp>
      <p:sp>
        <p:nvSpPr>
          <p:cNvPr id="3" name="Subtitle 2"/>
          <p:cNvSpPr>
            <a:spLocks noGrp="1"/>
          </p:cNvSpPr>
          <p:nvPr>
            <p:ph type="subTitle" idx="1"/>
          </p:nvPr>
        </p:nvSpPr>
        <p:spPr>
          <a:xfrm>
            <a:off x="0" y="5959018"/>
            <a:ext cx="8229600" cy="1024124"/>
          </a:xfrm>
        </p:spPr>
        <p:txBody>
          <a:bodyPr anchor="ctr">
            <a:noAutofit/>
          </a:bodyPr>
          <a:lstStyle/>
          <a:p>
            <a:r>
              <a:rPr lang="en-US" sz="1500" dirty="0">
                <a:solidFill>
                  <a:schemeClr val="tx1"/>
                </a:solidFill>
              </a:rPr>
              <a:t>Close to an acre of raw land on the Hwy 17A Corridor (aka S. Live Oak Dr) between Carnes Crossroad and Moncks Corner. Great traffic count and over 200 feet road frontage with curb already cut for driveway. Zoned General Commercial. County says water is available but please verify.</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a:extLst>
              <a:ext uri="{FF2B5EF4-FFF2-40B4-BE49-F238E27FC236}">
                <a16:creationId xmlns:a16="http://schemas.microsoft.com/office/drawing/2014/main" id="{630ECD73-468B-61DC-C6FF-F00F579CF59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2120" y="7025743"/>
            <a:ext cx="2651760" cy="1766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1" name="Picture 2">
            <a:extLst>
              <a:ext uri="{FF2B5EF4-FFF2-40B4-BE49-F238E27FC236}">
                <a16:creationId xmlns:a16="http://schemas.microsoft.com/office/drawing/2014/main" id="{B1FB6A77-433C-29C0-5549-C2382DDA699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577840" y="7025743"/>
            <a:ext cx="2651760" cy="17660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7" name="Picture 2">
            <a:extLst>
              <a:ext uri="{FF2B5EF4-FFF2-40B4-BE49-F238E27FC236}">
                <a16:creationId xmlns:a16="http://schemas.microsoft.com/office/drawing/2014/main" id="{A724E889-FFFE-151D-D29E-4D11145C8700}"/>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788920" y="7025743"/>
            <a:ext cx="2651760" cy="1766000"/>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590</TotalTime>
  <Words>107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TBD S Live Oak Drive Moncks Corner, SC 29461 | MLS# 24021224 | $166,250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101</cp:revision>
  <dcterms:created xsi:type="dcterms:W3CDTF">2006-08-16T00:00:00Z</dcterms:created>
  <dcterms:modified xsi:type="dcterms:W3CDTF">2024-08-29T22:47:07Z</dcterms:modified>
</cp:coreProperties>
</file>