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1831851" y="754927"/>
            <a:ext cx="4565899" cy="628334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269982"/>
            <a:ext cx="7772400" cy="676765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0 S Live Oak Drive</a:t>
            </a:r>
            <a:b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Moncks Corner, SC 29461 | MLS# 23028018 | $225,000</a:t>
            </a:r>
            <a:br>
              <a:rPr lang="en-US" sz="1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endParaRPr lang="en-US" sz="1000" b="1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Commercial Property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8178453"/>
            <a:ext cx="8229600" cy="709820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Futura Bk BT" panose="020B0502020204020303"/>
              </a:rPr>
              <a:t>Almost 1.5 acres zoned commercial that is tucked away for some privacy for your business. Property is wooded. There is an opportunity to purchase additional property.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7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74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0 S Live Oak Drive Moncks Corner, SC 29461 | MLS# 23028018 | $225,000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93</cp:revision>
  <dcterms:created xsi:type="dcterms:W3CDTF">2006-08-16T00:00:00Z</dcterms:created>
  <dcterms:modified xsi:type="dcterms:W3CDTF">2023-12-19T11:21:37Z</dcterms:modified>
</cp:coreProperties>
</file>