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0253F"/>
    <a:srgbClr val="79B8F9"/>
    <a:srgbClr val="79B8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1106" y="-4121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5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5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6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3"/>
            <a:ext cx="363616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3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2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3"/>
            <a:ext cx="2707482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4" y="400474"/>
            <a:ext cx="4600576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6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6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6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407" b="6407"/>
          <a:stretch/>
        </p:blipFill>
        <p:spPr>
          <a:xfrm>
            <a:off x="0" y="0"/>
            <a:ext cx="8229600" cy="5382640"/>
          </a:xfrm>
          <a:prstGeom prst="rect">
            <a:avLst/>
          </a:prstGeom>
          <a:ln>
            <a:noFill/>
          </a:ln>
          <a:effectLst/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1" y="6442300"/>
            <a:ext cx="7772399" cy="2616503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 62 acres of pristine land in beautiful Dorchester County!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Close to Volvo, central to Charleston and Columbia, this represents a true opportunity. Perfect for a farm, equestrian facility, family compound or that dream home getaway. While the possible uses are many, the opportunity to own land like this is very limited. </a:t>
            </a:r>
          </a:p>
          <a:p>
            <a:endParaRPr lang="en-US" sz="1600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600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Listed at under $7,000 per acre, don't miss it!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5410200"/>
            <a:ext cx="8229599" cy="1032101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3200" cap="none" dirty="0">
                <a:ln w="10541" cmpd="sng">
                  <a:solidFill>
                    <a:srgbClr val="10253F"/>
                  </a:solidFill>
                  <a:prstDash val="solid"/>
                </a:ln>
                <a:noFill/>
                <a:effectLst/>
                <a:latin typeface="Century Gothic" panose="020B0502020202020204" pitchFamily="34" charset="0"/>
              </a:rPr>
              <a:t>0 Westfield Road</a:t>
            </a:r>
            <a:br>
              <a:rPr lang="en-US" sz="2800" cap="none" dirty="0">
                <a:ln w="10541" cmpd="sng">
                  <a:solidFill>
                    <a:srgbClr val="10253F"/>
                  </a:solidFill>
                  <a:prstDash val="solid"/>
                </a:ln>
                <a:noFill/>
                <a:effectLst/>
                <a:latin typeface="Century Gothic" panose="020B0502020202020204" pitchFamily="34" charset="0"/>
              </a:rPr>
            </a:br>
            <a:r>
              <a:rPr lang="en-US" sz="2400" cap="none" dirty="0">
                <a:ln w="10541" cmpd="sng">
                  <a:solidFill>
                    <a:srgbClr val="10253F"/>
                  </a:solidFill>
                  <a:prstDash val="solid"/>
                </a:ln>
                <a:noFill/>
                <a:effectLst/>
                <a:latin typeface="Century Gothic" panose="020B0502020202020204" pitchFamily="34" charset="0"/>
              </a:rPr>
              <a:t>Saint George, SC 29477 | MLS# 21021384 | $400,000</a:t>
            </a:r>
            <a:endParaRPr lang="en-US" sz="1600" i="1" cap="none" dirty="0">
              <a:ln w="10541" cmpd="sng">
                <a:solidFill>
                  <a:srgbClr val="10253F"/>
                </a:solidFill>
                <a:prstDash val="solid"/>
              </a:ln>
              <a:noFill/>
              <a:effectLst/>
              <a:latin typeface="Century Gothic" panose="020B0502020202020204" pitchFamily="34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91"/>
          <a:stretch/>
        </p:blipFill>
        <p:spPr>
          <a:xfrm>
            <a:off x="7345680" y="9060308"/>
            <a:ext cx="838139" cy="911393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4778945" y="9177450"/>
            <a:ext cx="256673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Cathy Marshall</a:t>
            </a:r>
            <a:b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843-609-5788</a:t>
            </a:r>
          </a:p>
          <a:p>
            <a:pPr algn="r"/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cmarshallcatherine@gmail.com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3355269" y="9060308"/>
            <a:ext cx="1524000" cy="911393"/>
            <a:chOff x="0" y="9037683"/>
            <a:chExt cx="1524000" cy="911393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491" y="9037683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533578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900 N Main St.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Summerville, SC 29483-6633</a:t>
              </a:r>
            </a:p>
          </p:txBody>
        </p:sp>
      </p:grpSp>
      <p:sp>
        <p:nvSpPr>
          <p:cNvPr id="30" name="Rectangle 29"/>
          <p:cNvSpPr/>
          <p:nvPr/>
        </p:nvSpPr>
        <p:spPr>
          <a:xfrm>
            <a:off x="-1" y="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Pristine Land in Beautiful Dorchester County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5CCB4F75-B1F1-49E0-B40F-0D0A8F6F69D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81" y="9058804"/>
            <a:ext cx="843077" cy="914400"/>
          </a:xfrm>
          <a:prstGeom prst="rect">
            <a:avLst/>
          </a:prstGeom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8D8413A4-E121-4CC6-A4DB-76D0EC56BEDF}"/>
              </a:ext>
            </a:extLst>
          </p:cNvPr>
          <p:cNvSpPr/>
          <p:nvPr/>
        </p:nvSpPr>
        <p:spPr>
          <a:xfrm>
            <a:off x="883919" y="9177450"/>
            <a:ext cx="2571673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  <a:t>Roy Oglesby</a:t>
            </a:r>
            <a:br>
              <a:rPr lang="en-US" sz="1600" dirty="0">
                <a:solidFill>
                  <a:schemeClr val="tx2"/>
                </a:solidFill>
                <a:latin typeface="Century Gothic" panose="020B0502020202020204" pitchFamily="34" charset="0"/>
              </a:rPr>
            </a:br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843-478-9515</a:t>
            </a:r>
          </a:p>
          <a:p>
            <a:r>
              <a:rPr lang="en-US" sz="1050" dirty="0">
                <a:solidFill>
                  <a:schemeClr val="tx2"/>
                </a:solidFill>
                <a:latin typeface="Century Gothic" panose="020B0502020202020204" pitchFamily="34" charset="0"/>
              </a:rPr>
              <a:t>roy.oglesby@carolinaone.com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342</TotalTime>
  <Words>128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Book Antiqua</vt:lpstr>
      <vt:lpstr>Century Gothic</vt:lpstr>
      <vt:lpstr>Lucida Sans</vt:lpstr>
      <vt:lpstr>Wingdings</vt:lpstr>
      <vt:lpstr>Wingdings 2</vt:lpstr>
      <vt:lpstr>Wingdings 3</vt:lpstr>
      <vt:lpstr>Apex</vt:lpstr>
      <vt:lpstr>0 Westfield Road Saint George, SC 29477 | MLS# 21021384 | $400,000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66</cp:revision>
  <dcterms:created xsi:type="dcterms:W3CDTF">2006-08-16T00:00:00Z</dcterms:created>
  <dcterms:modified xsi:type="dcterms:W3CDTF">2021-08-18T17:18:32Z</dcterms:modified>
</cp:coreProperties>
</file>