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7" b="6407"/>
          <a:stretch/>
        </p:blipFill>
        <p:spPr>
          <a:xfrm>
            <a:off x="0" y="0"/>
            <a:ext cx="8229600" cy="53826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6442300"/>
            <a:ext cx="7772399" cy="261650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62 acres of pristine land in beautiful Dorchester County!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 to Volvo, central to Charleston and Columbia, this represents a true opportunity. Perfect for a farm, equestrian facility, family compound or that dream home getaway. While the possible uses are many, the opportunity to own land like this is very limited.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Listed at under $7,000 per acre, don't miss it!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410200"/>
            <a:ext cx="8229599" cy="1032101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3200" cap="none" dirty="0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  <a:t>0 Westfield Road</a:t>
            </a:r>
            <a:br>
              <a:rPr lang="en-US" sz="2800" cap="none" dirty="0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</a:br>
            <a:r>
              <a:rPr lang="en-US" sz="2400" cap="none" dirty="0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  <a:t>Saint George, SC 29477 | MLS# 21021384 </a:t>
            </a:r>
            <a:r>
              <a:rPr lang="en-US" sz="2400" cap="none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  <a:t>| $389,000</a:t>
            </a:r>
            <a:endParaRPr lang="en-US" sz="1600" i="1" cap="none" dirty="0">
              <a:ln w="10541" cmpd="sng">
                <a:solidFill>
                  <a:srgbClr val="10253F"/>
                </a:solidFill>
                <a:prstDash val="solid"/>
              </a:ln>
              <a:noFill/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1"/>
          <a:stretch/>
        </p:blipFill>
        <p:spPr>
          <a:xfrm>
            <a:off x="7345680" y="9060308"/>
            <a:ext cx="838139" cy="91139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778945" y="9177450"/>
            <a:ext cx="25667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Cathy Marshall</a:t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843-609-5788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cmarshallcatherine@gmail.com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355269" y="9060308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900 N Main St.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Summerville, SC 29483-6633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-1" y="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Great Opportunity For Land</a:t>
            </a:r>
          </a:p>
          <a:p>
            <a:pPr algn="ctr"/>
            <a:r>
              <a:rPr lang="en-US" sz="2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Beautiful Dorchester County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CCB4F75-B1F1-49E0-B40F-0D0A8F6F69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81" y="9058804"/>
            <a:ext cx="843077" cy="9144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D8413A4-E121-4CC6-A4DB-76D0EC56BEDF}"/>
              </a:ext>
            </a:extLst>
          </p:cNvPr>
          <p:cNvSpPr/>
          <p:nvPr/>
        </p:nvSpPr>
        <p:spPr>
          <a:xfrm>
            <a:off x="883919" y="9177450"/>
            <a:ext cx="257167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Roy Oglesby</a:t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843-478-9515</a:t>
            </a:r>
          </a:p>
          <a:p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roy.oglesby@carolinaone.com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343</TotalTime>
  <Words>130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0 Westfield Road Saint George, SC 29477 | MLS# 21021384 | $389,000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2021-12-27T18:09:54Z</dcterms:modified>
</cp:coreProperties>
</file>