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6/3/2014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6/3/2014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6/3/2014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6/3/2014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6/3/2014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6/3/2014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6.jp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2124" t="1307" b="25000"/>
          <a:stretch/>
        </p:blipFill>
        <p:spPr>
          <a:xfrm>
            <a:off x="-1" y="0"/>
            <a:ext cx="7772400" cy="4389006"/>
          </a:xfrm>
          <a:prstGeom prst="rect">
            <a:avLst/>
          </a:prstGeom>
        </p:spPr>
      </p:pic>
      <p:sp>
        <p:nvSpPr>
          <p:cNvPr id="2" name="Title 1"/>
          <p:cNvSpPr>
            <a:spLocks noGrp="1"/>
          </p:cNvSpPr>
          <p:nvPr>
            <p:ph type="ctrTitle"/>
          </p:nvPr>
        </p:nvSpPr>
        <p:spPr>
          <a:xfrm>
            <a:off x="-1" y="1613535"/>
            <a:ext cx="7772400" cy="2682240"/>
          </a:xfrm>
        </p:spPr>
        <p:txBody>
          <a:bodyPr anchor="b">
            <a:normAutofit/>
          </a:bodyPr>
          <a:lstStyle/>
          <a:p>
            <a:pPr algn="r"/>
            <a:r>
              <a:rPr lang="en-US" sz="4000" dirty="0" smtClean="0">
                <a:effectLst>
                  <a:outerShdw blurRad="38100" dist="38100" dir="2700000" algn="tl">
                    <a:srgbClr val="000000">
                      <a:alpha val="43137"/>
                    </a:srgbClr>
                  </a:outerShdw>
                </a:effectLst>
              </a:rPr>
              <a:t>1000 Moss Haven Ln</a:t>
            </a:r>
            <a:br>
              <a:rPr lang="en-US" sz="40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Summerville, SC</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MLS# 1415046</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Just Reduced to $59,000</a:t>
            </a:r>
            <a:endParaRPr lang="en-US" sz="28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007870" y="8874889"/>
            <a:ext cx="4926330" cy="1005840"/>
          </a:xfrm>
        </p:spPr>
        <p:txBody>
          <a:bodyPr>
            <a:normAutofit fontScale="70000" lnSpcReduction="20000"/>
          </a:bodyPr>
          <a:lstStyle/>
          <a:p>
            <a:pPr algn="ctr"/>
            <a:r>
              <a:rPr lang="en-US" sz="3100" b="1" dirty="0" smtClean="0">
                <a:effectLst>
                  <a:outerShdw blurRad="38100" dist="38100" dir="2700000" algn="tl">
                    <a:srgbClr val="000000">
                      <a:alpha val="43137"/>
                    </a:srgbClr>
                  </a:outerShdw>
                </a:effectLst>
              </a:rPr>
              <a:t>Janis </a:t>
            </a:r>
            <a:r>
              <a:rPr lang="en-US" sz="3100" b="1" dirty="0" err="1" smtClean="0">
                <a:effectLst>
                  <a:outerShdw blurRad="38100" dist="38100" dir="2700000" algn="tl">
                    <a:srgbClr val="000000">
                      <a:alpha val="43137"/>
                    </a:srgbClr>
                  </a:outerShdw>
                </a:effectLst>
              </a:rPr>
              <a:t>Flodin</a:t>
            </a:r>
            <a:endParaRPr lang="en-US" sz="3100" b="1" dirty="0" smtClean="0">
              <a:effectLst>
                <a:outerShdw blurRad="38100" dist="38100" dir="2700000" algn="tl">
                  <a:srgbClr val="000000">
                    <a:alpha val="43137"/>
                  </a:srgbClr>
                </a:outerShdw>
              </a:effectLst>
            </a:endParaRPr>
          </a:p>
          <a:p>
            <a:pPr algn="ctr"/>
            <a:r>
              <a:rPr lang="en-US" dirty="0" smtClean="0">
                <a:effectLst>
                  <a:outerShdw blurRad="38100" dist="38100" dir="2700000" algn="tl">
                    <a:srgbClr val="000000">
                      <a:alpha val="43137"/>
                    </a:srgbClr>
                  </a:outerShdw>
                </a:effectLst>
              </a:rPr>
              <a:t>843-729-0584 M</a:t>
            </a:r>
          </a:p>
          <a:p>
            <a:pPr algn="ctr"/>
            <a:r>
              <a:rPr lang="en-US" dirty="0">
                <a:effectLst>
                  <a:outerShdw blurRad="38100" dist="38100" dir="2700000" algn="tl">
                    <a:srgbClr val="000000">
                      <a:alpha val="43137"/>
                    </a:srgbClr>
                  </a:outerShdw>
                </a:effectLst>
              </a:rPr>
              <a:t>jflodin.bcd@gmail.com</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8942213"/>
            <a:ext cx="766983" cy="871192"/>
          </a:xfrm>
          <a:prstGeom prst="rect">
            <a:avLst/>
          </a:prstGeom>
        </p:spPr>
      </p:pic>
      <p:sp>
        <p:nvSpPr>
          <p:cNvPr id="5" name="Rectangle 4"/>
          <p:cNvSpPr/>
          <p:nvPr/>
        </p:nvSpPr>
        <p:spPr>
          <a:xfrm>
            <a:off x="0" y="9008477"/>
            <a:ext cx="1943100" cy="738664"/>
          </a:xfrm>
          <a:prstGeom prst="rect">
            <a:avLst/>
          </a:prstGeom>
        </p:spPr>
        <p:txBody>
          <a:bodyPr wrap="square">
            <a:spAutoFit/>
          </a:bodyPr>
          <a:lstStyle/>
          <a:p>
            <a:pPr algn="ctr"/>
            <a:r>
              <a:rPr lang="en-US" sz="1400" dirty="0">
                <a:effectLst>
                  <a:outerShdw blurRad="38100" dist="38100" dir="2700000" algn="tl">
                    <a:srgbClr val="000000">
                      <a:alpha val="43137"/>
                    </a:srgbClr>
                  </a:outerShdw>
                </a:effectLst>
              </a:rPr>
              <a:t>B C D Properties LLC</a:t>
            </a:r>
          </a:p>
          <a:p>
            <a:pPr algn="ctr"/>
            <a:r>
              <a:rPr lang="en-US" sz="1400" dirty="0">
                <a:effectLst>
                  <a:outerShdw blurRad="38100" dist="38100" dir="2700000" algn="tl">
                    <a:srgbClr val="000000">
                      <a:alpha val="43137"/>
                    </a:srgbClr>
                  </a:outerShdw>
                </a:effectLst>
              </a:rPr>
              <a:t>123 Piccadilly Loop</a:t>
            </a:r>
          </a:p>
          <a:p>
            <a:pPr algn="ctr"/>
            <a:r>
              <a:rPr lang="en-US" sz="1400" dirty="0">
                <a:effectLst>
                  <a:outerShdw blurRad="38100" dist="38100" dir="2700000" algn="tl">
                    <a:srgbClr val="000000">
                      <a:alpha val="43137"/>
                    </a:srgbClr>
                  </a:outerShdw>
                </a:effectLst>
              </a:rPr>
              <a:t>Summerville, SC 29483</a:t>
            </a:r>
          </a:p>
        </p:txBody>
      </p:sp>
      <p:sp>
        <p:nvSpPr>
          <p:cNvPr id="8" name="Rectangle 7"/>
          <p:cNvSpPr/>
          <p:nvPr/>
        </p:nvSpPr>
        <p:spPr>
          <a:xfrm>
            <a:off x="10208" y="4477196"/>
            <a:ext cx="7751983" cy="1923604"/>
          </a:xfrm>
          <a:prstGeom prst="rect">
            <a:avLst/>
          </a:prstGeom>
        </p:spPr>
        <p:txBody>
          <a:bodyPr wrap="square">
            <a:spAutoFit/>
          </a:bodyPr>
          <a:lstStyle/>
          <a:p>
            <a:r>
              <a:rPr lang="en-US" sz="1700" dirty="0"/>
              <a:t>A new reduced price. This is a serene and spacious lot in a quaint </a:t>
            </a:r>
            <a:r>
              <a:rPr lang="en-US" sz="1700" dirty="0" smtClean="0"/>
              <a:t>cul-de-sac</a:t>
            </a:r>
            <a:r>
              <a:rPr lang="en-US" sz="1700" dirty="0"/>
              <a:t>, already cleared and ready to build. 6.5 miles from downtown Summerville. The Owner has obtained septic permit and city water is available. An HOA exists but no HOA collections are taken. The covenants and restrictions are attached, not overly extensive. Road egress exists from both Embassy Drive and Moss Haven Lane. A beautiful house plan was previously chosen for this lot, plan and elevation photo is available by email just to give buyer ideas. Buyer to verify schools, lot size. Bring any offer.</a:t>
            </a:r>
          </a:p>
        </p:txBody>
      </p:sp>
      <p:grpSp>
        <p:nvGrpSpPr>
          <p:cNvPr id="12" name="Group 11"/>
          <p:cNvGrpSpPr/>
          <p:nvPr/>
        </p:nvGrpSpPr>
        <p:grpSpPr>
          <a:xfrm>
            <a:off x="69228" y="6510659"/>
            <a:ext cx="7633942" cy="2176140"/>
            <a:chOff x="62258" y="6510659"/>
            <a:chExt cx="7633942" cy="2176140"/>
          </a:xfrm>
        </p:grpSpPr>
        <p:pic>
          <p:nvPicPr>
            <p:cNvPr id="9" name="Picture 8"/>
            <p:cNvPicPr>
              <a:picLocks noChangeAspect="1"/>
            </p:cNvPicPr>
            <p:nvPr/>
          </p:nvPicPr>
          <p:blipFill rotWithShape="1">
            <a:blip r:embed="rId4">
              <a:extLst>
                <a:ext uri="{28A0092B-C50C-407E-A947-70E740481C1C}">
                  <a14:useLocalDpi xmlns:a14="http://schemas.microsoft.com/office/drawing/2010/main" val="0"/>
                </a:ext>
              </a:extLst>
            </a:blip>
            <a:srcRect l="2629" b="24944"/>
            <a:stretch/>
          </p:blipFill>
          <p:spPr>
            <a:xfrm>
              <a:off x="3932017" y="6510660"/>
              <a:ext cx="3764183" cy="2176139"/>
            </a:xfrm>
            <a:prstGeom prst="rect">
              <a:avLst/>
            </a:prstGeom>
            <a:ln w="38100">
              <a:solidFill>
                <a:schemeClr val="bg2"/>
              </a:solidFill>
            </a:ln>
          </p:spPr>
        </p:pic>
        <p:pic>
          <p:nvPicPr>
            <p:cNvPr id="10" name="Picture 9"/>
            <p:cNvPicPr>
              <a:picLocks noChangeAspect="1"/>
            </p:cNvPicPr>
            <p:nvPr/>
          </p:nvPicPr>
          <p:blipFill rotWithShape="1">
            <a:blip r:embed="rId5">
              <a:extLst>
                <a:ext uri="{28A0092B-C50C-407E-A947-70E740481C1C}">
                  <a14:useLocalDpi xmlns:a14="http://schemas.microsoft.com/office/drawing/2010/main" val="0"/>
                </a:ext>
              </a:extLst>
            </a:blip>
            <a:srcRect l="1707" r="922" b="24895"/>
            <a:stretch/>
          </p:blipFill>
          <p:spPr>
            <a:xfrm>
              <a:off x="62258" y="6510659"/>
              <a:ext cx="3761684" cy="2176140"/>
            </a:xfrm>
            <a:prstGeom prst="rect">
              <a:avLst/>
            </a:prstGeom>
            <a:ln w="38100">
              <a:solidFill>
                <a:schemeClr val="bg2"/>
              </a:solidFill>
            </a:ln>
          </p:spPr>
        </p:pic>
      </p:grpSp>
    </p:spTree>
    <p:extLst>
      <p:ext uri="{BB962C8B-B14F-4D97-AF65-F5344CB8AC3E}">
        <p14:creationId xmlns:p14="http://schemas.microsoft.com/office/powerpoint/2010/main" val="82668467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TotalTime>
  <Words>133</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1000 Moss Haven Ln Summerville, SC MLS# 1415046 Just Reduced to $59,000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 Moss Haven Ln Summerville, SC MLS# 1415046 Just Reduced to $59,000</dc:title>
  <dc:creator>CVH360</dc:creator>
  <cp:lastModifiedBy>atp1313@gmail.com</cp:lastModifiedBy>
  <cp:revision>2</cp:revision>
  <dcterms:created xsi:type="dcterms:W3CDTF">2006-08-16T00:00:00Z</dcterms:created>
  <dcterms:modified xsi:type="dcterms:W3CDTF">2014-06-04T04:05:22Z</dcterms:modified>
</cp:coreProperties>
</file>