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Lst>
  <p:sldSz cx="7315200" cy="5486400" type="B5JIS"/>
  <p:notesSz cx="6858000" cy="9144000"/>
  <p:defaultTextStyle>
    <a:defPPr>
      <a:defRPr lang="en-US"/>
    </a:defPPr>
    <a:lvl1pPr marL="0" algn="l" defTabSz="731414" rtl="0" eaLnBrk="1" latinLnBrk="0" hangingPunct="1">
      <a:defRPr sz="1400" kern="1200">
        <a:solidFill>
          <a:schemeClr val="tx1"/>
        </a:solidFill>
        <a:latin typeface="+mn-lt"/>
        <a:ea typeface="+mn-ea"/>
        <a:cs typeface="+mn-cs"/>
      </a:defRPr>
    </a:lvl1pPr>
    <a:lvl2pPr marL="365707" algn="l" defTabSz="731414" rtl="0" eaLnBrk="1" latinLnBrk="0" hangingPunct="1">
      <a:defRPr sz="1400" kern="1200">
        <a:solidFill>
          <a:schemeClr val="tx1"/>
        </a:solidFill>
        <a:latin typeface="+mn-lt"/>
        <a:ea typeface="+mn-ea"/>
        <a:cs typeface="+mn-cs"/>
      </a:defRPr>
    </a:lvl2pPr>
    <a:lvl3pPr marL="731414" algn="l" defTabSz="731414" rtl="0" eaLnBrk="1" latinLnBrk="0" hangingPunct="1">
      <a:defRPr sz="1400" kern="1200">
        <a:solidFill>
          <a:schemeClr val="tx1"/>
        </a:solidFill>
        <a:latin typeface="+mn-lt"/>
        <a:ea typeface="+mn-ea"/>
        <a:cs typeface="+mn-cs"/>
      </a:defRPr>
    </a:lvl3pPr>
    <a:lvl4pPr marL="1097121" algn="l" defTabSz="731414" rtl="0" eaLnBrk="1" latinLnBrk="0" hangingPunct="1">
      <a:defRPr sz="1400" kern="1200">
        <a:solidFill>
          <a:schemeClr val="tx1"/>
        </a:solidFill>
        <a:latin typeface="+mn-lt"/>
        <a:ea typeface="+mn-ea"/>
        <a:cs typeface="+mn-cs"/>
      </a:defRPr>
    </a:lvl4pPr>
    <a:lvl5pPr marL="1462828" algn="l" defTabSz="731414" rtl="0" eaLnBrk="1" latinLnBrk="0" hangingPunct="1">
      <a:defRPr sz="1400" kern="1200">
        <a:solidFill>
          <a:schemeClr val="tx1"/>
        </a:solidFill>
        <a:latin typeface="+mn-lt"/>
        <a:ea typeface="+mn-ea"/>
        <a:cs typeface="+mn-cs"/>
      </a:defRPr>
    </a:lvl5pPr>
    <a:lvl6pPr marL="1828535" algn="l" defTabSz="731414" rtl="0" eaLnBrk="1" latinLnBrk="0" hangingPunct="1">
      <a:defRPr sz="1400" kern="1200">
        <a:solidFill>
          <a:schemeClr val="tx1"/>
        </a:solidFill>
        <a:latin typeface="+mn-lt"/>
        <a:ea typeface="+mn-ea"/>
        <a:cs typeface="+mn-cs"/>
      </a:defRPr>
    </a:lvl6pPr>
    <a:lvl7pPr marL="2194242" algn="l" defTabSz="731414" rtl="0" eaLnBrk="1" latinLnBrk="0" hangingPunct="1">
      <a:defRPr sz="1400" kern="1200">
        <a:solidFill>
          <a:schemeClr val="tx1"/>
        </a:solidFill>
        <a:latin typeface="+mn-lt"/>
        <a:ea typeface="+mn-ea"/>
        <a:cs typeface="+mn-cs"/>
      </a:defRPr>
    </a:lvl7pPr>
    <a:lvl8pPr marL="2559950" algn="l" defTabSz="731414" rtl="0" eaLnBrk="1" latinLnBrk="0" hangingPunct="1">
      <a:defRPr sz="1400" kern="1200">
        <a:solidFill>
          <a:schemeClr val="tx1"/>
        </a:solidFill>
        <a:latin typeface="+mn-lt"/>
        <a:ea typeface="+mn-ea"/>
        <a:cs typeface="+mn-cs"/>
      </a:defRPr>
    </a:lvl8pPr>
    <a:lvl9pPr marL="2925656" algn="l" defTabSz="731414" rtl="0" eaLnBrk="1" latinLnBrk="0" hangingPunct="1">
      <a:defRPr sz="14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5" d="100"/>
          <a:sy n="75" d="100"/>
        </p:scale>
        <p:origin x="-1716" y="-228"/>
      </p:cViewPr>
      <p:guideLst>
        <p:guide orient="horz" pos="1728"/>
        <p:guide pos="230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48640" y="1704341"/>
            <a:ext cx="6217920" cy="1176020"/>
          </a:xfrm>
        </p:spPr>
        <p:txBody>
          <a:bodyPr/>
          <a:lstStyle/>
          <a:p>
            <a:r>
              <a:rPr lang="en-US" smtClean="0"/>
              <a:t>Click to edit Master title style</a:t>
            </a:r>
            <a:endParaRPr lang="en-US"/>
          </a:p>
        </p:txBody>
      </p:sp>
      <p:sp>
        <p:nvSpPr>
          <p:cNvPr id="3" name="Subtitle 2"/>
          <p:cNvSpPr>
            <a:spLocks noGrp="1"/>
          </p:cNvSpPr>
          <p:nvPr>
            <p:ph type="subTitle" idx="1"/>
          </p:nvPr>
        </p:nvSpPr>
        <p:spPr>
          <a:xfrm>
            <a:off x="1097280" y="3108960"/>
            <a:ext cx="5120640" cy="1402080"/>
          </a:xfrm>
        </p:spPr>
        <p:txBody>
          <a:bodyPr/>
          <a:lstStyle>
            <a:lvl1pPr marL="0" indent="0" algn="ctr">
              <a:buNone/>
              <a:defRPr>
                <a:solidFill>
                  <a:schemeClr val="tx1">
                    <a:tint val="75000"/>
                  </a:schemeClr>
                </a:solidFill>
              </a:defRPr>
            </a:lvl1pPr>
            <a:lvl2pPr marL="328224" indent="0" algn="ctr">
              <a:buNone/>
              <a:defRPr>
                <a:solidFill>
                  <a:schemeClr val="tx1">
                    <a:tint val="75000"/>
                  </a:schemeClr>
                </a:solidFill>
              </a:defRPr>
            </a:lvl2pPr>
            <a:lvl3pPr marL="656448" indent="0" algn="ctr">
              <a:buNone/>
              <a:defRPr>
                <a:solidFill>
                  <a:schemeClr val="tx1">
                    <a:tint val="75000"/>
                  </a:schemeClr>
                </a:solidFill>
              </a:defRPr>
            </a:lvl3pPr>
            <a:lvl4pPr marL="984672" indent="0" algn="ctr">
              <a:buNone/>
              <a:defRPr>
                <a:solidFill>
                  <a:schemeClr val="tx1">
                    <a:tint val="75000"/>
                  </a:schemeClr>
                </a:solidFill>
              </a:defRPr>
            </a:lvl4pPr>
            <a:lvl5pPr marL="1312896" indent="0" algn="ctr">
              <a:buNone/>
              <a:defRPr>
                <a:solidFill>
                  <a:schemeClr val="tx1">
                    <a:tint val="75000"/>
                  </a:schemeClr>
                </a:solidFill>
              </a:defRPr>
            </a:lvl5pPr>
            <a:lvl6pPr marL="1641119" indent="0" algn="ctr">
              <a:buNone/>
              <a:defRPr>
                <a:solidFill>
                  <a:schemeClr val="tx1">
                    <a:tint val="75000"/>
                  </a:schemeClr>
                </a:solidFill>
              </a:defRPr>
            </a:lvl6pPr>
            <a:lvl7pPr marL="1969343" indent="0" algn="ctr">
              <a:buNone/>
              <a:defRPr>
                <a:solidFill>
                  <a:schemeClr val="tx1">
                    <a:tint val="75000"/>
                  </a:schemeClr>
                </a:solidFill>
              </a:defRPr>
            </a:lvl7pPr>
            <a:lvl8pPr marL="2297567" indent="0" algn="ctr">
              <a:buNone/>
              <a:defRPr>
                <a:solidFill>
                  <a:schemeClr val="tx1">
                    <a:tint val="75000"/>
                  </a:schemeClr>
                </a:solidFill>
              </a:defRPr>
            </a:lvl8pPr>
            <a:lvl9pPr marL="2625791"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8/6/2014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42412316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8/6/2014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89812141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303520" y="219711"/>
            <a:ext cx="1645920" cy="468122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65760" y="219711"/>
            <a:ext cx="4815840" cy="468122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8/6/2014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28173054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8/6/2014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6083958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77850" y="3525520"/>
            <a:ext cx="6217920" cy="1089660"/>
          </a:xfrm>
        </p:spPr>
        <p:txBody>
          <a:bodyPr anchor="t"/>
          <a:lstStyle>
            <a:lvl1pPr algn="l">
              <a:defRPr sz="2900" b="1" cap="all"/>
            </a:lvl1pPr>
          </a:lstStyle>
          <a:p>
            <a:r>
              <a:rPr lang="en-US" smtClean="0"/>
              <a:t>Click to edit Master title style</a:t>
            </a:r>
            <a:endParaRPr lang="en-US"/>
          </a:p>
        </p:txBody>
      </p:sp>
      <p:sp>
        <p:nvSpPr>
          <p:cNvPr id="3" name="Text Placeholder 2"/>
          <p:cNvSpPr>
            <a:spLocks noGrp="1"/>
          </p:cNvSpPr>
          <p:nvPr>
            <p:ph type="body" idx="1"/>
          </p:nvPr>
        </p:nvSpPr>
        <p:spPr>
          <a:xfrm>
            <a:off x="577850" y="2325371"/>
            <a:ext cx="6217920" cy="1200149"/>
          </a:xfrm>
        </p:spPr>
        <p:txBody>
          <a:bodyPr anchor="b"/>
          <a:lstStyle>
            <a:lvl1pPr marL="0" indent="0">
              <a:buNone/>
              <a:defRPr sz="1400">
                <a:solidFill>
                  <a:schemeClr val="tx1">
                    <a:tint val="75000"/>
                  </a:schemeClr>
                </a:solidFill>
              </a:defRPr>
            </a:lvl1pPr>
            <a:lvl2pPr marL="328224" indent="0">
              <a:buNone/>
              <a:defRPr sz="1300">
                <a:solidFill>
                  <a:schemeClr val="tx1">
                    <a:tint val="75000"/>
                  </a:schemeClr>
                </a:solidFill>
              </a:defRPr>
            </a:lvl2pPr>
            <a:lvl3pPr marL="656448" indent="0">
              <a:buNone/>
              <a:defRPr sz="1100">
                <a:solidFill>
                  <a:schemeClr val="tx1">
                    <a:tint val="75000"/>
                  </a:schemeClr>
                </a:solidFill>
              </a:defRPr>
            </a:lvl3pPr>
            <a:lvl4pPr marL="984672" indent="0">
              <a:buNone/>
              <a:defRPr sz="1000">
                <a:solidFill>
                  <a:schemeClr val="tx1">
                    <a:tint val="75000"/>
                  </a:schemeClr>
                </a:solidFill>
              </a:defRPr>
            </a:lvl4pPr>
            <a:lvl5pPr marL="1312896" indent="0">
              <a:buNone/>
              <a:defRPr sz="1000">
                <a:solidFill>
                  <a:schemeClr val="tx1">
                    <a:tint val="75000"/>
                  </a:schemeClr>
                </a:solidFill>
              </a:defRPr>
            </a:lvl5pPr>
            <a:lvl6pPr marL="1641119" indent="0">
              <a:buNone/>
              <a:defRPr sz="1000">
                <a:solidFill>
                  <a:schemeClr val="tx1">
                    <a:tint val="75000"/>
                  </a:schemeClr>
                </a:solidFill>
              </a:defRPr>
            </a:lvl6pPr>
            <a:lvl7pPr marL="1969343" indent="0">
              <a:buNone/>
              <a:defRPr sz="1000">
                <a:solidFill>
                  <a:schemeClr val="tx1">
                    <a:tint val="75000"/>
                  </a:schemeClr>
                </a:solidFill>
              </a:defRPr>
            </a:lvl7pPr>
            <a:lvl8pPr marL="2297567" indent="0">
              <a:buNone/>
              <a:defRPr sz="1000">
                <a:solidFill>
                  <a:schemeClr val="tx1">
                    <a:tint val="75000"/>
                  </a:schemeClr>
                </a:solidFill>
              </a:defRPr>
            </a:lvl8pPr>
            <a:lvl9pPr marL="2625791" indent="0">
              <a:buNone/>
              <a:defRPr sz="10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8/6/2014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4239199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65760" y="1280161"/>
            <a:ext cx="3230880" cy="3620770"/>
          </a:xfrm>
        </p:spPr>
        <p:txBody>
          <a:bodyPr/>
          <a:lstStyle>
            <a:lvl1pPr>
              <a:defRPr sz="2000"/>
            </a:lvl1pPr>
            <a:lvl2pPr>
              <a:defRPr sz="1700"/>
            </a:lvl2pPr>
            <a:lvl3pPr>
              <a:defRPr sz="1400"/>
            </a:lvl3pPr>
            <a:lvl4pPr>
              <a:defRPr sz="1300"/>
            </a:lvl4pPr>
            <a:lvl5pPr>
              <a:defRPr sz="1300"/>
            </a:lvl5pPr>
            <a:lvl6pPr>
              <a:defRPr sz="1300"/>
            </a:lvl6pPr>
            <a:lvl7pPr>
              <a:defRPr sz="1300"/>
            </a:lvl7pPr>
            <a:lvl8pPr>
              <a:defRPr sz="1300"/>
            </a:lvl8pPr>
            <a:lvl9pPr>
              <a:defRPr sz="13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718560" y="1280161"/>
            <a:ext cx="3230880" cy="3620770"/>
          </a:xfrm>
        </p:spPr>
        <p:txBody>
          <a:bodyPr/>
          <a:lstStyle>
            <a:lvl1pPr>
              <a:defRPr sz="2000"/>
            </a:lvl1pPr>
            <a:lvl2pPr>
              <a:defRPr sz="1700"/>
            </a:lvl2pPr>
            <a:lvl3pPr>
              <a:defRPr sz="1400"/>
            </a:lvl3pPr>
            <a:lvl4pPr>
              <a:defRPr sz="1300"/>
            </a:lvl4pPr>
            <a:lvl5pPr>
              <a:defRPr sz="1300"/>
            </a:lvl5pPr>
            <a:lvl6pPr>
              <a:defRPr sz="1300"/>
            </a:lvl6pPr>
            <a:lvl7pPr>
              <a:defRPr sz="1300"/>
            </a:lvl7pPr>
            <a:lvl8pPr>
              <a:defRPr sz="1300"/>
            </a:lvl8pPr>
            <a:lvl9pPr>
              <a:defRPr sz="13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8/6/2014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7255828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65760" y="1228090"/>
            <a:ext cx="3232151" cy="511810"/>
          </a:xfrm>
        </p:spPr>
        <p:txBody>
          <a:bodyPr anchor="b"/>
          <a:lstStyle>
            <a:lvl1pPr marL="0" indent="0">
              <a:buNone/>
              <a:defRPr sz="1700" b="1"/>
            </a:lvl1pPr>
            <a:lvl2pPr marL="328224" indent="0">
              <a:buNone/>
              <a:defRPr sz="1400" b="1"/>
            </a:lvl2pPr>
            <a:lvl3pPr marL="656448" indent="0">
              <a:buNone/>
              <a:defRPr sz="1300" b="1"/>
            </a:lvl3pPr>
            <a:lvl4pPr marL="984672" indent="0">
              <a:buNone/>
              <a:defRPr sz="1100" b="1"/>
            </a:lvl4pPr>
            <a:lvl5pPr marL="1312896" indent="0">
              <a:buNone/>
              <a:defRPr sz="1100" b="1"/>
            </a:lvl5pPr>
            <a:lvl6pPr marL="1641119" indent="0">
              <a:buNone/>
              <a:defRPr sz="1100" b="1"/>
            </a:lvl6pPr>
            <a:lvl7pPr marL="1969343" indent="0">
              <a:buNone/>
              <a:defRPr sz="1100" b="1"/>
            </a:lvl7pPr>
            <a:lvl8pPr marL="2297567" indent="0">
              <a:buNone/>
              <a:defRPr sz="1100" b="1"/>
            </a:lvl8pPr>
            <a:lvl9pPr marL="2625791" indent="0">
              <a:buNone/>
              <a:defRPr sz="1100" b="1"/>
            </a:lvl9pPr>
          </a:lstStyle>
          <a:p>
            <a:pPr lvl="0"/>
            <a:r>
              <a:rPr lang="en-US" smtClean="0"/>
              <a:t>Click to edit Master text styles</a:t>
            </a:r>
          </a:p>
        </p:txBody>
      </p:sp>
      <p:sp>
        <p:nvSpPr>
          <p:cNvPr id="4" name="Content Placeholder 3"/>
          <p:cNvSpPr>
            <a:spLocks noGrp="1"/>
          </p:cNvSpPr>
          <p:nvPr>
            <p:ph sz="half" idx="2"/>
          </p:nvPr>
        </p:nvSpPr>
        <p:spPr>
          <a:xfrm>
            <a:off x="365760" y="1739900"/>
            <a:ext cx="3232151" cy="3161030"/>
          </a:xfrm>
        </p:spPr>
        <p:txBody>
          <a:bodyPr/>
          <a:lstStyle>
            <a:lvl1pPr>
              <a:defRPr sz="1700"/>
            </a:lvl1pPr>
            <a:lvl2pPr>
              <a:defRPr sz="1400"/>
            </a:lvl2pPr>
            <a:lvl3pPr>
              <a:defRPr sz="1300"/>
            </a:lvl3pPr>
            <a:lvl4pPr>
              <a:defRPr sz="1100"/>
            </a:lvl4pPr>
            <a:lvl5pPr>
              <a:defRPr sz="1100"/>
            </a:lvl5pPr>
            <a:lvl6pPr>
              <a:defRPr sz="1100"/>
            </a:lvl6pPr>
            <a:lvl7pPr>
              <a:defRPr sz="1100"/>
            </a:lvl7pPr>
            <a:lvl8pPr>
              <a:defRPr sz="1100"/>
            </a:lvl8pPr>
            <a:lvl9pPr>
              <a:defRPr sz="11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716021" y="1228090"/>
            <a:ext cx="3233420" cy="511810"/>
          </a:xfrm>
        </p:spPr>
        <p:txBody>
          <a:bodyPr anchor="b"/>
          <a:lstStyle>
            <a:lvl1pPr marL="0" indent="0">
              <a:buNone/>
              <a:defRPr sz="1700" b="1"/>
            </a:lvl1pPr>
            <a:lvl2pPr marL="328224" indent="0">
              <a:buNone/>
              <a:defRPr sz="1400" b="1"/>
            </a:lvl2pPr>
            <a:lvl3pPr marL="656448" indent="0">
              <a:buNone/>
              <a:defRPr sz="1300" b="1"/>
            </a:lvl3pPr>
            <a:lvl4pPr marL="984672" indent="0">
              <a:buNone/>
              <a:defRPr sz="1100" b="1"/>
            </a:lvl4pPr>
            <a:lvl5pPr marL="1312896" indent="0">
              <a:buNone/>
              <a:defRPr sz="1100" b="1"/>
            </a:lvl5pPr>
            <a:lvl6pPr marL="1641119" indent="0">
              <a:buNone/>
              <a:defRPr sz="1100" b="1"/>
            </a:lvl6pPr>
            <a:lvl7pPr marL="1969343" indent="0">
              <a:buNone/>
              <a:defRPr sz="1100" b="1"/>
            </a:lvl7pPr>
            <a:lvl8pPr marL="2297567" indent="0">
              <a:buNone/>
              <a:defRPr sz="1100" b="1"/>
            </a:lvl8pPr>
            <a:lvl9pPr marL="2625791" indent="0">
              <a:buNone/>
              <a:defRPr sz="1100" b="1"/>
            </a:lvl9pPr>
          </a:lstStyle>
          <a:p>
            <a:pPr lvl="0"/>
            <a:r>
              <a:rPr lang="en-US" smtClean="0"/>
              <a:t>Click to edit Master text styles</a:t>
            </a:r>
          </a:p>
        </p:txBody>
      </p:sp>
      <p:sp>
        <p:nvSpPr>
          <p:cNvPr id="6" name="Content Placeholder 5"/>
          <p:cNvSpPr>
            <a:spLocks noGrp="1"/>
          </p:cNvSpPr>
          <p:nvPr>
            <p:ph sz="quarter" idx="4"/>
          </p:nvPr>
        </p:nvSpPr>
        <p:spPr>
          <a:xfrm>
            <a:off x="3716021" y="1739900"/>
            <a:ext cx="3233420" cy="3161030"/>
          </a:xfrm>
        </p:spPr>
        <p:txBody>
          <a:bodyPr/>
          <a:lstStyle>
            <a:lvl1pPr>
              <a:defRPr sz="1700"/>
            </a:lvl1pPr>
            <a:lvl2pPr>
              <a:defRPr sz="1400"/>
            </a:lvl2pPr>
            <a:lvl3pPr>
              <a:defRPr sz="1300"/>
            </a:lvl3pPr>
            <a:lvl4pPr>
              <a:defRPr sz="1100"/>
            </a:lvl4pPr>
            <a:lvl5pPr>
              <a:defRPr sz="1100"/>
            </a:lvl5pPr>
            <a:lvl6pPr>
              <a:defRPr sz="1100"/>
            </a:lvl6pPr>
            <a:lvl7pPr>
              <a:defRPr sz="1100"/>
            </a:lvl7pPr>
            <a:lvl8pPr>
              <a:defRPr sz="1100"/>
            </a:lvl8pPr>
            <a:lvl9pPr>
              <a:defRPr sz="11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8/6/2014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9150099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8/6/2014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24505953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8/6/2014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6008292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65760" y="218440"/>
            <a:ext cx="2406650" cy="929640"/>
          </a:xfrm>
        </p:spPr>
        <p:txBody>
          <a:bodyPr anchor="b"/>
          <a:lstStyle>
            <a:lvl1pPr algn="l">
              <a:defRPr sz="1400" b="1"/>
            </a:lvl1pPr>
          </a:lstStyle>
          <a:p>
            <a:r>
              <a:rPr lang="en-US" smtClean="0"/>
              <a:t>Click to edit Master title style</a:t>
            </a:r>
            <a:endParaRPr lang="en-US"/>
          </a:p>
        </p:txBody>
      </p:sp>
      <p:sp>
        <p:nvSpPr>
          <p:cNvPr id="3" name="Content Placeholder 2"/>
          <p:cNvSpPr>
            <a:spLocks noGrp="1"/>
          </p:cNvSpPr>
          <p:nvPr>
            <p:ph idx="1"/>
          </p:nvPr>
        </p:nvSpPr>
        <p:spPr>
          <a:xfrm>
            <a:off x="2860040" y="218440"/>
            <a:ext cx="4089400" cy="4682491"/>
          </a:xfrm>
        </p:spPr>
        <p:txBody>
          <a:bodyPr/>
          <a:lstStyle>
            <a:lvl1pPr>
              <a:defRPr sz="2300"/>
            </a:lvl1pPr>
            <a:lvl2pPr>
              <a:defRPr sz="2000"/>
            </a:lvl2pPr>
            <a:lvl3pPr>
              <a:defRPr sz="17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65760" y="1148080"/>
            <a:ext cx="2406650" cy="3752851"/>
          </a:xfrm>
        </p:spPr>
        <p:txBody>
          <a:bodyPr/>
          <a:lstStyle>
            <a:lvl1pPr marL="0" indent="0">
              <a:buNone/>
              <a:defRPr sz="1000"/>
            </a:lvl1pPr>
            <a:lvl2pPr marL="328224" indent="0">
              <a:buNone/>
              <a:defRPr sz="900"/>
            </a:lvl2pPr>
            <a:lvl3pPr marL="656448" indent="0">
              <a:buNone/>
              <a:defRPr sz="700"/>
            </a:lvl3pPr>
            <a:lvl4pPr marL="984672" indent="0">
              <a:buNone/>
              <a:defRPr sz="600"/>
            </a:lvl4pPr>
            <a:lvl5pPr marL="1312896" indent="0">
              <a:buNone/>
              <a:defRPr sz="600"/>
            </a:lvl5pPr>
            <a:lvl6pPr marL="1641119" indent="0">
              <a:buNone/>
              <a:defRPr sz="600"/>
            </a:lvl6pPr>
            <a:lvl7pPr marL="1969343" indent="0">
              <a:buNone/>
              <a:defRPr sz="600"/>
            </a:lvl7pPr>
            <a:lvl8pPr marL="2297567" indent="0">
              <a:buNone/>
              <a:defRPr sz="600"/>
            </a:lvl8pPr>
            <a:lvl9pPr marL="2625791" indent="0">
              <a:buNone/>
              <a:defRPr sz="6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8/6/2014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7933749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33831" y="3840480"/>
            <a:ext cx="4389120" cy="453391"/>
          </a:xfrm>
        </p:spPr>
        <p:txBody>
          <a:bodyPr anchor="b"/>
          <a:lstStyle>
            <a:lvl1pPr algn="l">
              <a:defRPr sz="1400" b="1"/>
            </a:lvl1pPr>
          </a:lstStyle>
          <a:p>
            <a:r>
              <a:rPr lang="en-US" smtClean="0"/>
              <a:t>Click to edit Master title style</a:t>
            </a:r>
            <a:endParaRPr lang="en-US"/>
          </a:p>
        </p:txBody>
      </p:sp>
      <p:sp>
        <p:nvSpPr>
          <p:cNvPr id="3" name="Picture Placeholder 2"/>
          <p:cNvSpPr>
            <a:spLocks noGrp="1"/>
          </p:cNvSpPr>
          <p:nvPr>
            <p:ph type="pic" idx="1"/>
          </p:nvPr>
        </p:nvSpPr>
        <p:spPr>
          <a:xfrm>
            <a:off x="1433831" y="490220"/>
            <a:ext cx="4389120" cy="3291840"/>
          </a:xfrm>
        </p:spPr>
        <p:txBody>
          <a:bodyPr/>
          <a:lstStyle>
            <a:lvl1pPr marL="0" indent="0">
              <a:buNone/>
              <a:defRPr sz="2300"/>
            </a:lvl1pPr>
            <a:lvl2pPr marL="328224" indent="0">
              <a:buNone/>
              <a:defRPr sz="2000"/>
            </a:lvl2pPr>
            <a:lvl3pPr marL="656448" indent="0">
              <a:buNone/>
              <a:defRPr sz="1700"/>
            </a:lvl3pPr>
            <a:lvl4pPr marL="984672" indent="0">
              <a:buNone/>
              <a:defRPr sz="1400"/>
            </a:lvl4pPr>
            <a:lvl5pPr marL="1312896" indent="0">
              <a:buNone/>
              <a:defRPr sz="1400"/>
            </a:lvl5pPr>
            <a:lvl6pPr marL="1641119" indent="0">
              <a:buNone/>
              <a:defRPr sz="1400"/>
            </a:lvl6pPr>
            <a:lvl7pPr marL="1969343" indent="0">
              <a:buNone/>
              <a:defRPr sz="1400"/>
            </a:lvl7pPr>
            <a:lvl8pPr marL="2297567" indent="0">
              <a:buNone/>
              <a:defRPr sz="1400"/>
            </a:lvl8pPr>
            <a:lvl9pPr marL="2625791" indent="0">
              <a:buNone/>
              <a:defRPr sz="1400"/>
            </a:lvl9pPr>
          </a:lstStyle>
          <a:p>
            <a:endParaRPr lang="en-US"/>
          </a:p>
        </p:txBody>
      </p:sp>
      <p:sp>
        <p:nvSpPr>
          <p:cNvPr id="4" name="Text Placeholder 3"/>
          <p:cNvSpPr>
            <a:spLocks noGrp="1"/>
          </p:cNvSpPr>
          <p:nvPr>
            <p:ph type="body" sz="half" idx="2"/>
          </p:nvPr>
        </p:nvSpPr>
        <p:spPr>
          <a:xfrm>
            <a:off x="1433831" y="4293871"/>
            <a:ext cx="4389120" cy="643889"/>
          </a:xfrm>
        </p:spPr>
        <p:txBody>
          <a:bodyPr/>
          <a:lstStyle>
            <a:lvl1pPr marL="0" indent="0">
              <a:buNone/>
              <a:defRPr sz="1000"/>
            </a:lvl1pPr>
            <a:lvl2pPr marL="328224" indent="0">
              <a:buNone/>
              <a:defRPr sz="900"/>
            </a:lvl2pPr>
            <a:lvl3pPr marL="656448" indent="0">
              <a:buNone/>
              <a:defRPr sz="700"/>
            </a:lvl3pPr>
            <a:lvl4pPr marL="984672" indent="0">
              <a:buNone/>
              <a:defRPr sz="600"/>
            </a:lvl4pPr>
            <a:lvl5pPr marL="1312896" indent="0">
              <a:buNone/>
              <a:defRPr sz="600"/>
            </a:lvl5pPr>
            <a:lvl6pPr marL="1641119" indent="0">
              <a:buNone/>
              <a:defRPr sz="600"/>
            </a:lvl6pPr>
            <a:lvl7pPr marL="1969343" indent="0">
              <a:buNone/>
              <a:defRPr sz="600"/>
            </a:lvl7pPr>
            <a:lvl8pPr marL="2297567" indent="0">
              <a:buNone/>
              <a:defRPr sz="600"/>
            </a:lvl8pPr>
            <a:lvl9pPr marL="2625791" indent="0">
              <a:buNone/>
              <a:defRPr sz="6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8/6/2014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40346440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65760" y="219710"/>
            <a:ext cx="6583680" cy="914400"/>
          </a:xfrm>
          <a:prstGeom prst="rect">
            <a:avLst/>
          </a:prstGeom>
        </p:spPr>
        <p:txBody>
          <a:bodyPr vert="horz" lIns="65645" tIns="32822" rIns="65645" bIns="32822"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65760" y="1280161"/>
            <a:ext cx="6583680" cy="3620770"/>
          </a:xfrm>
          <a:prstGeom prst="rect">
            <a:avLst/>
          </a:prstGeom>
        </p:spPr>
        <p:txBody>
          <a:bodyPr vert="horz" lIns="65645" tIns="32822" rIns="65645" bIns="32822"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65760" y="5085081"/>
            <a:ext cx="1706880" cy="292100"/>
          </a:xfrm>
          <a:prstGeom prst="rect">
            <a:avLst/>
          </a:prstGeom>
        </p:spPr>
        <p:txBody>
          <a:bodyPr vert="horz" lIns="65645" tIns="32822" rIns="65645" bIns="32822" rtlCol="0" anchor="ctr"/>
          <a:lstStyle>
            <a:lvl1pPr algn="l">
              <a:defRPr sz="900">
                <a:solidFill>
                  <a:schemeClr val="tx1">
                    <a:tint val="75000"/>
                  </a:schemeClr>
                </a:solidFill>
              </a:defRPr>
            </a:lvl1pPr>
          </a:lstStyle>
          <a:p>
            <a:fld id="{1D8BD707-D9CF-40AE-B4C6-C98DA3205C09}" type="datetimeFigureOut">
              <a:rPr lang="en-US" smtClean="0"/>
              <a:pPr/>
              <a:t>8/6/2014</a:t>
            </a:fld>
            <a:endParaRPr lang="en-US"/>
          </a:p>
        </p:txBody>
      </p:sp>
      <p:sp>
        <p:nvSpPr>
          <p:cNvPr id="5" name="Footer Placeholder 4"/>
          <p:cNvSpPr>
            <a:spLocks noGrp="1"/>
          </p:cNvSpPr>
          <p:nvPr>
            <p:ph type="ftr" sz="quarter" idx="3"/>
          </p:nvPr>
        </p:nvSpPr>
        <p:spPr>
          <a:xfrm>
            <a:off x="2499360" y="5085081"/>
            <a:ext cx="2316480" cy="292100"/>
          </a:xfrm>
          <a:prstGeom prst="rect">
            <a:avLst/>
          </a:prstGeom>
        </p:spPr>
        <p:txBody>
          <a:bodyPr vert="horz" lIns="65645" tIns="32822" rIns="65645" bIns="32822" rtlCol="0" anchor="ctr"/>
          <a:lstStyle>
            <a:lvl1pPr algn="ctr">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242560" y="5085081"/>
            <a:ext cx="1706880" cy="292100"/>
          </a:xfrm>
          <a:prstGeom prst="rect">
            <a:avLst/>
          </a:prstGeom>
        </p:spPr>
        <p:txBody>
          <a:bodyPr vert="horz" lIns="65645" tIns="32822" rIns="65645" bIns="32822" rtlCol="0" anchor="ctr"/>
          <a:lstStyle>
            <a:lvl1pPr algn="r">
              <a:defRPr sz="900">
                <a:solidFill>
                  <a:schemeClr val="tx1">
                    <a:tint val="75000"/>
                  </a:schemeClr>
                </a:solidFill>
              </a:defRPr>
            </a:lvl1pPr>
          </a:lstStyle>
          <a:p>
            <a:fld id="{B6F15528-21DE-4FAA-801E-634DDDAF4B2B}" type="slidenum">
              <a:rPr lang="en-US" smtClean="0"/>
              <a:pPr/>
              <a:t>‹#›</a:t>
            </a:fld>
            <a:endParaRPr lang="en-US"/>
          </a:p>
        </p:txBody>
      </p:sp>
    </p:spTree>
    <p:extLst>
      <p:ext uri="{BB962C8B-B14F-4D97-AF65-F5344CB8AC3E}">
        <p14:creationId xmlns:p14="http://schemas.microsoft.com/office/powerpoint/2010/main" val="3832216414"/>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defTabSz="656448" rtl="0" eaLnBrk="1" latinLnBrk="0" hangingPunct="1">
        <a:spcBef>
          <a:spcPct val="0"/>
        </a:spcBef>
        <a:buNone/>
        <a:defRPr sz="3200" kern="1200">
          <a:solidFill>
            <a:schemeClr val="tx1"/>
          </a:solidFill>
          <a:latin typeface="+mj-lt"/>
          <a:ea typeface="+mj-ea"/>
          <a:cs typeface="+mj-cs"/>
        </a:defRPr>
      </a:lvl1pPr>
    </p:titleStyle>
    <p:bodyStyle>
      <a:lvl1pPr marL="246168" indent="-246168" algn="l" defTabSz="656448" rtl="0" eaLnBrk="1" latinLnBrk="0" hangingPunct="1">
        <a:spcBef>
          <a:spcPct val="20000"/>
        </a:spcBef>
        <a:buFont typeface="Arial" panose="020B0604020202020204" pitchFamily="34" charset="0"/>
        <a:buChar char="•"/>
        <a:defRPr sz="2300" kern="1200">
          <a:solidFill>
            <a:schemeClr val="tx1"/>
          </a:solidFill>
          <a:latin typeface="+mn-lt"/>
          <a:ea typeface="+mn-ea"/>
          <a:cs typeface="+mn-cs"/>
        </a:defRPr>
      </a:lvl1pPr>
      <a:lvl2pPr marL="533364" indent="-205140" algn="l" defTabSz="65644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2pPr>
      <a:lvl3pPr marL="820560" indent="-164112" algn="l" defTabSz="656448" rtl="0" eaLnBrk="1" latinLnBrk="0" hangingPunct="1">
        <a:spcBef>
          <a:spcPct val="20000"/>
        </a:spcBef>
        <a:buFont typeface="Arial" panose="020B0604020202020204" pitchFamily="34" charset="0"/>
        <a:buChar char="•"/>
        <a:defRPr sz="1700" kern="1200">
          <a:solidFill>
            <a:schemeClr val="tx1"/>
          </a:solidFill>
          <a:latin typeface="+mn-lt"/>
          <a:ea typeface="+mn-ea"/>
          <a:cs typeface="+mn-cs"/>
        </a:defRPr>
      </a:lvl3pPr>
      <a:lvl4pPr marL="1148784" indent="-164112" algn="l" defTabSz="656448" rtl="0" eaLnBrk="1" latinLnBrk="0" hangingPunct="1">
        <a:spcBef>
          <a:spcPct val="20000"/>
        </a:spcBef>
        <a:buFont typeface="Arial" panose="020B0604020202020204" pitchFamily="34" charset="0"/>
        <a:buChar char="–"/>
        <a:defRPr sz="1400" kern="1200">
          <a:solidFill>
            <a:schemeClr val="tx1"/>
          </a:solidFill>
          <a:latin typeface="+mn-lt"/>
          <a:ea typeface="+mn-ea"/>
          <a:cs typeface="+mn-cs"/>
        </a:defRPr>
      </a:lvl4pPr>
      <a:lvl5pPr marL="1477007" indent="-164112" algn="l" defTabSz="656448" rtl="0" eaLnBrk="1" latinLnBrk="0" hangingPunct="1">
        <a:spcBef>
          <a:spcPct val="20000"/>
        </a:spcBef>
        <a:buFont typeface="Arial" panose="020B0604020202020204" pitchFamily="34" charset="0"/>
        <a:buChar char="»"/>
        <a:defRPr sz="1400" kern="1200">
          <a:solidFill>
            <a:schemeClr val="tx1"/>
          </a:solidFill>
          <a:latin typeface="+mn-lt"/>
          <a:ea typeface="+mn-ea"/>
          <a:cs typeface="+mn-cs"/>
        </a:defRPr>
      </a:lvl5pPr>
      <a:lvl6pPr marL="1805231" indent="-164112" algn="l" defTabSz="656448" rtl="0" eaLnBrk="1" latinLnBrk="0" hangingPunct="1">
        <a:spcBef>
          <a:spcPct val="20000"/>
        </a:spcBef>
        <a:buFont typeface="Arial" panose="020B0604020202020204" pitchFamily="34" charset="0"/>
        <a:buChar char="•"/>
        <a:defRPr sz="1400" kern="1200">
          <a:solidFill>
            <a:schemeClr val="tx1"/>
          </a:solidFill>
          <a:latin typeface="+mn-lt"/>
          <a:ea typeface="+mn-ea"/>
          <a:cs typeface="+mn-cs"/>
        </a:defRPr>
      </a:lvl6pPr>
      <a:lvl7pPr marL="2133455" indent="-164112" algn="l" defTabSz="656448" rtl="0" eaLnBrk="1" latinLnBrk="0" hangingPunct="1">
        <a:spcBef>
          <a:spcPct val="20000"/>
        </a:spcBef>
        <a:buFont typeface="Arial" panose="020B0604020202020204" pitchFamily="34" charset="0"/>
        <a:buChar char="•"/>
        <a:defRPr sz="1400" kern="1200">
          <a:solidFill>
            <a:schemeClr val="tx1"/>
          </a:solidFill>
          <a:latin typeface="+mn-lt"/>
          <a:ea typeface="+mn-ea"/>
          <a:cs typeface="+mn-cs"/>
        </a:defRPr>
      </a:lvl7pPr>
      <a:lvl8pPr marL="2461679" indent="-164112" algn="l" defTabSz="656448" rtl="0" eaLnBrk="1" latinLnBrk="0" hangingPunct="1">
        <a:spcBef>
          <a:spcPct val="20000"/>
        </a:spcBef>
        <a:buFont typeface="Arial" panose="020B0604020202020204" pitchFamily="34" charset="0"/>
        <a:buChar char="•"/>
        <a:defRPr sz="1400" kern="1200">
          <a:solidFill>
            <a:schemeClr val="tx1"/>
          </a:solidFill>
          <a:latin typeface="+mn-lt"/>
          <a:ea typeface="+mn-ea"/>
          <a:cs typeface="+mn-cs"/>
        </a:defRPr>
      </a:lvl8pPr>
      <a:lvl9pPr marL="2789903" indent="-164112" algn="l" defTabSz="656448" rtl="0" eaLnBrk="1" latinLnBrk="0" hangingPunct="1">
        <a:spcBef>
          <a:spcPct val="20000"/>
        </a:spcBef>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656448" rtl="0" eaLnBrk="1" latinLnBrk="0" hangingPunct="1">
        <a:defRPr sz="1300" kern="1200">
          <a:solidFill>
            <a:schemeClr val="tx1"/>
          </a:solidFill>
          <a:latin typeface="+mn-lt"/>
          <a:ea typeface="+mn-ea"/>
          <a:cs typeface="+mn-cs"/>
        </a:defRPr>
      </a:lvl1pPr>
      <a:lvl2pPr marL="328224" algn="l" defTabSz="656448" rtl="0" eaLnBrk="1" latinLnBrk="0" hangingPunct="1">
        <a:defRPr sz="1300" kern="1200">
          <a:solidFill>
            <a:schemeClr val="tx1"/>
          </a:solidFill>
          <a:latin typeface="+mn-lt"/>
          <a:ea typeface="+mn-ea"/>
          <a:cs typeface="+mn-cs"/>
        </a:defRPr>
      </a:lvl2pPr>
      <a:lvl3pPr marL="656448" algn="l" defTabSz="656448" rtl="0" eaLnBrk="1" latinLnBrk="0" hangingPunct="1">
        <a:defRPr sz="1300" kern="1200">
          <a:solidFill>
            <a:schemeClr val="tx1"/>
          </a:solidFill>
          <a:latin typeface="+mn-lt"/>
          <a:ea typeface="+mn-ea"/>
          <a:cs typeface="+mn-cs"/>
        </a:defRPr>
      </a:lvl3pPr>
      <a:lvl4pPr marL="984672" algn="l" defTabSz="656448" rtl="0" eaLnBrk="1" latinLnBrk="0" hangingPunct="1">
        <a:defRPr sz="1300" kern="1200">
          <a:solidFill>
            <a:schemeClr val="tx1"/>
          </a:solidFill>
          <a:latin typeface="+mn-lt"/>
          <a:ea typeface="+mn-ea"/>
          <a:cs typeface="+mn-cs"/>
        </a:defRPr>
      </a:lvl4pPr>
      <a:lvl5pPr marL="1312896" algn="l" defTabSz="656448" rtl="0" eaLnBrk="1" latinLnBrk="0" hangingPunct="1">
        <a:defRPr sz="1300" kern="1200">
          <a:solidFill>
            <a:schemeClr val="tx1"/>
          </a:solidFill>
          <a:latin typeface="+mn-lt"/>
          <a:ea typeface="+mn-ea"/>
          <a:cs typeface="+mn-cs"/>
        </a:defRPr>
      </a:lvl5pPr>
      <a:lvl6pPr marL="1641119" algn="l" defTabSz="656448" rtl="0" eaLnBrk="1" latinLnBrk="0" hangingPunct="1">
        <a:defRPr sz="1300" kern="1200">
          <a:solidFill>
            <a:schemeClr val="tx1"/>
          </a:solidFill>
          <a:latin typeface="+mn-lt"/>
          <a:ea typeface="+mn-ea"/>
          <a:cs typeface="+mn-cs"/>
        </a:defRPr>
      </a:lvl6pPr>
      <a:lvl7pPr marL="1969343" algn="l" defTabSz="656448" rtl="0" eaLnBrk="1" latinLnBrk="0" hangingPunct="1">
        <a:defRPr sz="1300" kern="1200">
          <a:solidFill>
            <a:schemeClr val="tx1"/>
          </a:solidFill>
          <a:latin typeface="+mn-lt"/>
          <a:ea typeface="+mn-ea"/>
          <a:cs typeface="+mn-cs"/>
        </a:defRPr>
      </a:lvl7pPr>
      <a:lvl8pPr marL="2297567" algn="l" defTabSz="656448" rtl="0" eaLnBrk="1" latinLnBrk="0" hangingPunct="1">
        <a:defRPr sz="1300" kern="1200">
          <a:solidFill>
            <a:schemeClr val="tx1"/>
          </a:solidFill>
          <a:latin typeface="+mn-lt"/>
          <a:ea typeface="+mn-ea"/>
          <a:cs typeface="+mn-cs"/>
        </a:defRPr>
      </a:lvl8pPr>
      <a:lvl9pPr marL="2625791" algn="l" defTabSz="656448" rtl="0" eaLnBrk="1" latinLnBrk="0" hangingPunct="1">
        <a:defRPr sz="13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g"/><Relationship Id="rId1" Type="http://schemas.openxmlformats.org/officeDocument/2006/relationships/slideLayout" Target="../slideLayouts/slideLayout1.xml"/><Relationship Id="rId4" Type="http://schemas.openxmlformats.org/officeDocument/2006/relationships/image" Target="../media/image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Picture 9"/>
          <p:cNvPicPr>
            <a:picLocks noChangeAspect="1"/>
          </p:cNvPicPr>
          <p:nvPr/>
        </p:nvPicPr>
        <p:blipFill rotWithShape="1">
          <a:blip r:embed="rId2">
            <a:extLst>
              <a:ext uri="{28A0092B-C50C-407E-A947-70E740481C1C}">
                <a14:useLocalDpi xmlns:a14="http://schemas.microsoft.com/office/drawing/2010/main" val="0"/>
              </a:ext>
            </a:extLst>
          </a:blip>
          <a:srcRect l="1833" t="2009" b="25168"/>
          <a:stretch/>
        </p:blipFill>
        <p:spPr>
          <a:xfrm>
            <a:off x="0" y="609600"/>
            <a:ext cx="7324806" cy="4876800"/>
          </a:xfrm>
          <a:prstGeom prst="rect">
            <a:avLst/>
          </a:prstGeom>
          <a:ln w="38100">
            <a:noFill/>
          </a:ln>
        </p:spPr>
      </p:pic>
      <p:sp>
        <p:nvSpPr>
          <p:cNvPr id="2" name="Title 1"/>
          <p:cNvSpPr>
            <a:spLocks noGrp="1"/>
          </p:cNvSpPr>
          <p:nvPr>
            <p:ph type="ctrTitle"/>
          </p:nvPr>
        </p:nvSpPr>
        <p:spPr>
          <a:xfrm>
            <a:off x="-2971800" y="838200"/>
            <a:ext cx="2362201" cy="1463040"/>
          </a:xfrm>
        </p:spPr>
        <p:txBody>
          <a:bodyPr anchor="b">
            <a:normAutofit fontScale="90000"/>
          </a:bodyPr>
          <a:lstStyle/>
          <a:p>
            <a:pPr algn="r"/>
            <a:r>
              <a:rPr lang="en-US" sz="2900" dirty="0">
                <a:effectLst>
                  <a:outerShdw blurRad="38100" dist="38100" dir="2700000" algn="tl">
                    <a:srgbClr val="000000">
                      <a:alpha val="43137"/>
                    </a:srgbClr>
                  </a:outerShdw>
                </a:effectLst>
              </a:rPr>
              <a:t/>
            </a:r>
            <a:br>
              <a:rPr lang="en-US" sz="2900" dirty="0">
                <a:effectLst>
                  <a:outerShdw blurRad="38100" dist="38100" dir="2700000" algn="tl">
                    <a:srgbClr val="000000">
                      <a:alpha val="43137"/>
                    </a:srgbClr>
                  </a:outerShdw>
                </a:effectLst>
              </a:rPr>
            </a:br>
            <a:r>
              <a:rPr lang="en-US" sz="2000" dirty="0">
                <a:effectLst>
                  <a:outerShdw blurRad="38100" dist="38100" dir="2700000" algn="tl">
                    <a:srgbClr val="000000">
                      <a:alpha val="43137"/>
                    </a:srgbClr>
                  </a:outerShdw>
                </a:effectLst>
              </a:rPr>
              <a:t>Summerville, SC</a:t>
            </a:r>
            <a:br>
              <a:rPr lang="en-US" sz="2000" dirty="0">
                <a:effectLst>
                  <a:outerShdw blurRad="38100" dist="38100" dir="2700000" algn="tl">
                    <a:srgbClr val="000000">
                      <a:alpha val="43137"/>
                    </a:srgbClr>
                  </a:outerShdw>
                </a:effectLst>
              </a:rPr>
            </a:br>
            <a:r>
              <a:rPr lang="en-US" sz="2000" dirty="0">
                <a:effectLst>
                  <a:outerShdw blurRad="38100" dist="38100" dir="2700000" algn="tl">
                    <a:srgbClr val="000000">
                      <a:alpha val="43137"/>
                    </a:srgbClr>
                  </a:outerShdw>
                </a:effectLst>
              </a:rPr>
              <a:t>MLS# 1415046</a:t>
            </a:r>
            <a:br>
              <a:rPr lang="en-US" sz="2000" dirty="0">
                <a:effectLst>
                  <a:outerShdw blurRad="38100" dist="38100" dir="2700000" algn="tl">
                    <a:srgbClr val="000000">
                      <a:alpha val="43137"/>
                    </a:srgbClr>
                  </a:outerShdw>
                </a:effectLst>
              </a:rPr>
            </a:br>
            <a:r>
              <a:rPr lang="en-US" sz="2000" dirty="0">
                <a:effectLst>
                  <a:outerShdw blurRad="38100" dist="38100" dir="2700000" algn="tl">
                    <a:srgbClr val="000000">
                      <a:alpha val="43137"/>
                    </a:srgbClr>
                  </a:outerShdw>
                </a:effectLst>
              </a:rPr>
              <a:t>Just Reduced to $59,000</a:t>
            </a:r>
          </a:p>
        </p:txBody>
      </p:sp>
      <p:sp>
        <p:nvSpPr>
          <p:cNvPr id="3" name="Subtitle 2"/>
          <p:cNvSpPr>
            <a:spLocks noGrp="1"/>
          </p:cNvSpPr>
          <p:nvPr>
            <p:ph type="subTitle" idx="1"/>
          </p:nvPr>
        </p:nvSpPr>
        <p:spPr>
          <a:xfrm>
            <a:off x="-4800600" y="4495800"/>
            <a:ext cx="4636546" cy="548640"/>
          </a:xfrm>
        </p:spPr>
        <p:txBody>
          <a:bodyPr>
            <a:normAutofit fontScale="47500" lnSpcReduction="20000"/>
          </a:bodyPr>
          <a:lstStyle/>
          <a:p>
            <a:pPr algn="ctr"/>
            <a:r>
              <a:rPr lang="en-US" sz="2200" b="1" dirty="0">
                <a:effectLst>
                  <a:outerShdw blurRad="38100" dist="38100" dir="2700000" algn="tl">
                    <a:srgbClr val="000000">
                      <a:alpha val="43137"/>
                    </a:srgbClr>
                  </a:outerShdw>
                </a:effectLst>
              </a:rPr>
              <a:t>Janis </a:t>
            </a:r>
            <a:r>
              <a:rPr lang="en-US" sz="2200" b="1" dirty="0" err="1">
                <a:effectLst>
                  <a:outerShdw blurRad="38100" dist="38100" dir="2700000" algn="tl">
                    <a:srgbClr val="000000">
                      <a:alpha val="43137"/>
                    </a:srgbClr>
                  </a:outerShdw>
                </a:effectLst>
              </a:rPr>
              <a:t>Flodin</a:t>
            </a:r>
            <a:endParaRPr lang="en-US" sz="2200" b="1" dirty="0">
              <a:effectLst>
                <a:outerShdw blurRad="38100" dist="38100" dir="2700000" algn="tl">
                  <a:srgbClr val="000000">
                    <a:alpha val="43137"/>
                  </a:srgbClr>
                </a:outerShdw>
              </a:effectLst>
            </a:endParaRPr>
          </a:p>
          <a:p>
            <a:pPr algn="ctr"/>
            <a:r>
              <a:rPr lang="en-US" dirty="0" smtClean="0">
                <a:effectLst>
                  <a:outerShdw blurRad="38100" dist="38100" dir="2700000" algn="tl">
                    <a:srgbClr val="000000">
                      <a:alpha val="43137"/>
                    </a:srgbClr>
                  </a:outerShdw>
                </a:effectLst>
              </a:rPr>
              <a:t>843-729-0584 M</a:t>
            </a:r>
          </a:p>
          <a:p>
            <a:pPr algn="ctr"/>
            <a:r>
              <a:rPr lang="en-US" dirty="0">
                <a:effectLst>
                  <a:outerShdw blurRad="38100" dist="38100" dir="2700000" algn="tl">
                    <a:srgbClr val="000000">
                      <a:alpha val="43137"/>
                    </a:srgbClr>
                  </a:outerShdw>
                </a:effectLst>
              </a:rPr>
              <a:t>jflodin.bcd@gmail.com</a:t>
            </a:r>
          </a:p>
        </p:txBody>
      </p:sp>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019800" y="3180543"/>
            <a:ext cx="1076567" cy="1273641"/>
          </a:xfrm>
          <a:prstGeom prst="rect">
            <a:avLst/>
          </a:prstGeom>
          <a:ln>
            <a:solidFill>
              <a:schemeClr val="tx1"/>
            </a:solidFill>
          </a:ln>
        </p:spPr>
      </p:pic>
      <p:sp>
        <p:nvSpPr>
          <p:cNvPr id="5" name="Rectangle 4"/>
          <p:cNvSpPr/>
          <p:nvPr/>
        </p:nvSpPr>
        <p:spPr>
          <a:xfrm>
            <a:off x="-4648200" y="3735675"/>
            <a:ext cx="1828800" cy="527950"/>
          </a:xfrm>
          <a:prstGeom prst="rect">
            <a:avLst/>
          </a:prstGeom>
        </p:spPr>
        <p:txBody>
          <a:bodyPr wrap="square" lIns="65645" tIns="32822" rIns="65645" bIns="32822">
            <a:spAutoFit/>
          </a:bodyPr>
          <a:lstStyle/>
          <a:p>
            <a:pPr algn="ctr"/>
            <a:r>
              <a:rPr lang="en-US" sz="1000" dirty="0">
                <a:effectLst>
                  <a:outerShdw blurRad="38100" dist="38100" dir="2700000" algn="tl">
                    <a:srgbClr val="000000">
                      <a:alpha val="43137"/>
                    </a:srgbClr>
                  </a:outerShdw>
                </a:effectLst>
              </a:rPr>
              <a:t>B C D Properties LLC</a:t>
            </a:r>
          </a:p>
          <a:p>
            <a:pPr algn="ctr"/>
            <a:r>
              <a:rPr lang="en-US" sz="1000" dirty="0">
                <a:effectLst>
                  <a:outerShdw blurRad="38100" dist="38100" dir="2700000" algn="tl">
                    <a:srgbClr val="000000">
                      <a:alpha val="43137"/>
                    </a:srgbClr>
                  </a:outerShdw>
                </a:effectLst>
              </a:rPr>
              <a:t>123 Piccadilly Loop</a:t>
            </a:r>
          </a:p>
          <a:p>
            <a:pPr algn="ctr"/>
            <a:r>
              <a:rPr lang="en-US" sz="1000" dirty="0">
                <a:effectLst>
                  <a:outerShdw blurRad="38100" dist="38100" dir="2700000" algn="tl">
                    <a:srgbClr val="000000">
                      <a:alpha val="43137"/>
                    </a:srgbClr>
                  </a:outerShdw>
                </a:effectLst>
              </a:rPr>
              <a:t>Summerville, SC 29483</a:t>
            </a:r>
          </a:p>
        </p:txBody>
      </p:sp>
      <p:sp>
        <p:nvSpPr>
          <p:cNvPr id="8" name="Rectangle 7"/>
          <p:cNvSpPr/>
          <p:nvPr/>
        </p:nvSpPr>
        <p:spPr>
          <a:xfrm>
            <a:off x="-7620000" y="2209800"/>
            <a:ext cx="7295984" cy="1174281"/>
          </a:xfrm>
          <a:prstGeom prst="rect">
            <a:avLst/>
          </a:prstGeom>
        </p:spPr>
        <p:txBody>
          <a:bodyPr wrap="square" lIns="65645" tIns="32822" rIns="65645" bIns="32822">
            <a:spAutoFit/>
          </a:bodyPr>
          <a:lstStyle/>
          <a:p>
            <a:r>
              <a:rPr lang="en-US" sz="1200" dirty="0"/>
              <a:t>A new reduced price. This is a serene and spacious lot in a quaint cul-de-sac, already cleared and ready to build. 6.5 miles from downtown Summerville. The Owner has obtained septic permit and city water is available. An HOA exists but no HOA collections are taken. The covenants and restrictions are attached, not overly extensive. Road egress exists from both Embassy Drive and Moss Haven Lane. A beautiful house plan was previously chosen for this lot, plan and elevation photo is available by email just to give buyer ideas. Buyer to verify schools, lot size. Bring any offer.</a:t>
            </a:r>
          </a:p>
        </p:txBody>
      </p:sp>
      <p:sp>
        <p:nvSpPr>
          <p:cNvPr id="6" name="Rectangle 5"/>
          <p:cNvSpPr/>
          <p:nvPr/>
        </p:nvSpPr>
        <p:spPr>
          <a:xfrm>
            <a:off x="228600" y="0"/>
            <a:ext cx="7096206" cy="609600"/>
          </a:xfrm>
          <a:prstGeom prst="rect">
            <a:avLst/>
          </a:prstGeom>
          <a:solidFill>
            <a:schemeClr val="accent3">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en-US" dirty="0" smtClean="0">
                <a:solidFill>
                  <a:schemeClr val="tx1"/>
                </a:solidFill>
                <a:effectLst>
                  <a:outerShdw blurRad="38100" dist="38100" dir="2700000" algn="tl">
                    <a:srgbClr val="000000">
                      <a:alpha val="43137"/>
                    </a:srgbClr>
                  </a:outerShdw>
                </a:effectLst>
              </a:rPr>
              <a:t>1000 MOSS HAVEN LN, SUMMERVILLE, SC 29483</a:t>
            </a:r>
            <a:endParaRPr lang="en-US" dirty="0">
              <a:solidFill>
                <a:schemeClr val="tx1"/>
              </a:solidFill>
            </a:endParaRPr>
          </a:p>
        </p:txBody>
      </p:sp>
      <p:sp>
        <p:nvSpPr>
          <p:cNvPr id="7" name="Rectangle 6"/>
          <p:cNvSpPr/>
          <p:nvPr/>
        </p:nvSpPr>
        <p:spPr>
          <a:xfrm>
            <a:off x="0" y="0"/>
            <a:ext cx="228600" cy="609600"/>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4" name="Picture 13"/>
          <p:cNvPicPr>
            <a:picLocks noChangeAspect="1"/>
          </p:cNvPicPr>
          <p:nvPr/>
        </p:nvPicPr>
        <p:blipFill rotWithShape="1">
          <a:blip r:embed="rId4" cstate="print">
            <a:extLst>
              <a:ext uri="{28A0092B-C50C-407E-A947-70E740481C1C}">
                <a14:useLocalDpi xmlns:a14="http://schemas.microsoft.com/office/drawing/2010/main" val="0"/>
              </a:ext>
            </a:extLst>
          </a:blip>
          <a:srcRect l="16411" t="10492" r="7118" b="20663"/>
          <a:stretch/>
        </p:blipFill>
        <p:spPr>
          <a:xfrm>
            <a:off x="6019800" y="4454184"/>
            <a:ext cx="1077313" cy="727416"/>
          </a:xfrm>
          <a:prstGeom prst="rect">
            <a:avLst/>
          </a:prstGeom>
          <a:ln>
            <a:solidFill>
              <a:schemeClr val="tx1"/>
            </a:solidFill>
          </a:ln>
        </p:spPr>
      </p:pic>
      <p:sp>
        <p:nvSpPr>
          <p:cNvPr id="15" name="Rectangle 14"/>
          <p:cNvSpPr/>
          <p:nvPr/>
        </p:nvSpPr>
        <p:spPr>
          <a:xfrm>
            <a:off x="304800" y="838200"/>
            <a:ext cx="4343400" cy="4343400"/>
          </a:xfrm>
          <a:prstGeom prst="rect">
            <a:avLst/>
          </a:prstGeom>
          <a:solidFill>
            <a:schemeClr val="bg1">
              <a:alpha val="50000"/>
            </a:schemeClr>
          </a:solidFill>
          <a:ln>
            <a:solidFill>
              <a:schemeClr val="tx1">
                <a:lumMod val="85000"/>
                <a:lumOff val="1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dirty="0" smtClean="0">
                <a:solidFill>
                  <a:schemeClr val="tx1">
                    <a:lumMod val="95000"/>
                    <a:lumOff val="5000"/>
                  </a:schemeClr>
                </a:solidFill>
                <a:latin typeface="Viner Hand ITC" panose="03070502030502020203" pitchFamily="66" charset="0"/>
                <a:cs typeface="Arial" panose="020B0604020202020204" pitchFamily="34" charset="0"/>
              </a:rPr>
              <a:t>A Contractor’s Dream</a:t>
            </a:r>
          </a:p>
          <a:p>
            <a:pPr algn="ctr"/>
            <a:endParaRPr lang="en-US" sz="3200" dirty="0" smtClean="0">
              <a:solidFill>
                <a:schemeClr val="tx1">
                  <a:lumMod val="95000"/>
                  <a:lumOff val="5000"/>
                </a:schemeClr>
              </a:solidFill>
              <a:latin typeface="Viner Hand ITC" panose="03070502030502020203" pitchFamily="66" charset="0"/>
              <a:cs typeface="Arial" panose="020B0604020202020204" pitchFamily="34" charset="0"/>
            </a:endParaRPr>
          </a:p>
          <a:p>
            <a:pPr algn="ctr"/>
            <a:r>
              <a:rPr lang="en-US" sz="1800" dirty="0">
                <a:solidFill>
                  <a:schemeClr val="tx1">
                    <a:lumMod val="95000"/>
                    <a:lumOff val="5000"/>
                  </a:schemeClr>
                </a:solidFill>
                <a:latin typeface="Arial" panose="020B0604020202020204" pitchFamily="34" charset="0"/>
                <a:cs typeface="Arial" panose="020B0604020202020204" pitchFamily="34" charset="0"/>
              </a:rPr>
              <a:t> Price Reduction on a cleared vacant lot</a:t>
            </a:r>
            <a:r>
              <a:rPr lang="en-US" sz="1800" dirty="0" smtClean="0">
                <a:solidFill>
                  <a:schemeClr val="tx1">
                    <a:lumMod val="95000"/>
                    <a:lumOff val="5000"/>
                  </a:schemeClr>
                </a:solidFill>
                <a:latin typeface="Arial" panose="020B0604020202020204" pitchFamily="34" charset="0"/>
                <a:cs typeface="Arial" panose="020B0604020202020204" pitchFamily="34" charset="0"/>
              </a:rPr>
              <a:t>!</a:t>
            </a:r>
          </a:p>
          <a:p>
            <a:pPr algn="ctr"/>
            <a:endParaRPr lang="en-US" sz="1800" dirty="0" smtClean="0">
              <a:solidFill>
                <a:schemeClr val="tx1">
                  <a:lumMod val="95000"/>
                  <a:lumOff val="5000"/>
                </a:schemeClr>
              </a:solidFill>
              <a:latin typeface="Arial" panose="020B0604020202020204" pitchFamily="34" charset="0"/>
              <a:cs typeface="Arial" panose="020B0604020202020204" pitchFamily="34" charset="0"/>
            </a:endParaRPr>
          </a:p>
          <a:p>
            <a:pPr algn="ctr"/>
            <a:endParaRPr lang="en-US" sz="1800" dirty="0" smtClean="0">
              <a:solidFill>
                <a:schemeClr val="tx1">
                  <a:lumMod val="95000"/>
                  <a:lumOff val="5000"/>
                </a:schemeClr>
              </a:solidFill>
              <a:latin typeface="Arial" panose="020B0604020202020204" pitchFamily="34" charset="0"/>
              <a:cs typeface="Arial" panose="020B0604020202020204" pitchFamily="34" charset="0"/>
            </a:endParaRPr>
          </a:p>
          <a:p>
            <a:pPr algn="ctr"/>
            <a:r>
              <a:rPr lang="en-US" sz="1800" dirty="0" smtClean="0">
                <a:solidFill>
                  <a:schemeClr val="tx1">
                    <a:lumMod val="95000"/>
                    <a:lumOff val="5000"/>
                  </a:schemeClr>
                </a:solidFill>
                <a:latin typeface="Arial" panose="020B0604020202020204" pitchFamily="34" charset="0"/>
                <a:cs typeface="Arial" panose="020B0604020202020204" pitchFamily="34" charset="0"/>
              </a:rPr>
              <a:t>Offered at $49,900</a:t>
            </a:r>
          </a:p>
          <a:p>
            <a:pPr algn="ctr"/>
            <a:endParaRPr lang="en-US" sz="1800" dirty="0" smtClean="0">
              <a:solidFill>
                <a:schemeClr val="tx1">
                  <a:lumMod val="95000"/>
                  <a:lumOff val="5000"/>
                </a:schemeClr>
              </a:solidFill>
              <a:latin typeface="Arial" panose="020B0604020202020204" pitchFamily="34" charset="0"/>
              <a:cs typeface="Arial" panose="020B0604020202020204" pitchFamily="34" charset="0"/>
            </a:endParaRPr>
          </a:p>
          <a:p>
            <a:pPr algn="ctr"/>
            <a:r>
              <a:rPr lang="en-US" sz="1800" dirty="0" smtClean="0">
                <a:solidFill>
                  <a:schemeClr val="tx1">
                    <a:lumMod val="95000"/>
                    <a:lumOff val="5000"/>
                  </a:schemeClr>
                </a:solidFill>
                <a:latin typeface="Arial" panose="020B0604020202020204" pitchFamily="34" charset="0"/>
                <a:cs typeface="Arial" panose="020B0604020202020204" pitchFamily="34" charset="0"/>
              </a:rPr>
              <a:t>MLS# 1415046</a:t>
            </a:r>
          </a:p>
          <a:p>
            <a:pPr algn="ctr"/>
            <a:endParaRPr lang="en-US" sz="1800" dirty="0" smtClean="0">
              <a:solidFill>
                <a:schemeClr val="tx1">
                  <a:lumMod val="95000"/>
                  <a:lumOff val="5000"/>
                </a:schemeClr>
              </a:solidFill>
              <a:latin typeface="Arial" panose="020B0604020202020204" pitchFamily="34" charset="0"/>
              <a:cs typeface="Arial" panose="020B0604020202020204" pitchFamily="34" charset="0"/>
            </a:endParaRPr>
          </a:p>
          <a:p>
            <a:pPr algn="ctr"/>
            <a:endParaRPr lang="en-US" sz="1800" dirty="0">
              <a:solidFill>
                <a:schemeClr val="tx1">
                  <a:lumMod val="95000"/>
                  <a:lumOff val="5000"/>
                </a:schemeClr>
              </a:solidFill>
              <a:latin typeface="Arial" panose="020B0604020202020204" pitchFamily="34" charset="0"/>
              <a:cs typeface="Arial" panose="020B0604020202020204" pitchFamily="34" charset="0"/>
            </a:endParaRPr>
          </a:p>
          <a:p>
            <a:pPr algn="ctr"/>
            <a:r>
              <a:rPr lang="en-US" sz="1800" dirty="0" smtClean="0">
                <a:solidFill>
                  <a:schemeClr val="tx1">
                    <a:lumMod val="95000"/>
                    <a:lumOff val="5000"/>
                  </a:schemeClr>
                </a:solidFill>
                <a:latin typeface="Arial" panose="020B0604020202020204" pitchFamily="34" charset="0"/>
                <a:cs typeface="Arial" panose="020B0604020202020204" pitchFamily="34" charset="0"/>
              </a:rPr>
              <a:t>Owner Financing Available</a:t>
            </a:r>
          </a:p>
          <a:p>
            <a:pPr algn="ctr"/>
            <a:endParaRPr lang="en-US" sz="1800" dirty="0" smtClean="0">
              <a:solidFill>
                <a:schemeClr val="tx1">
                  <a:lumMod val="95000"/>
                  <a:lumOff val="5000"/>
                </a:schemeClr>
              </a:solidFill>
              <a:latin typeface="Arial" panose="020B0604020202020204" pitchFamily="34" charset="0"/>
              <a:cs typeface="Arial" panose="020B0604020202020204" pitchFamily="34" charset="0"/>
            </a:endParaRPr>
          </a:p>
          <a:p>
            <a:pPr algn="ctr"/>
            <a:r>
              <a:rPr lang="en-US" sz="1800" dirty="0" smtClean="0">
                <a:solidFill>
                  <a:schemeClr val="tx1">
                    <a:lumMod val="95000"/>
                    <a:lumOff val="5000"/>
                  </a:schemeClr>
                </a:solidFill>
                <a:latin typeface="Arial" panose="020B0604020202020204" pitchFamily="34" charset="0"/>
                <a:cs typeface="Arial" panose="020B0604020202020204" pitchFamily="34" charset="0"/>
              </a:rPr>
              <a:t>Bring All Offers!</a:t>
            </a:r>
            <a:endParaRPr lang="en-US" sz="1800" dirty="0">
              <a:solidFill>
                <a:schemeClr val="tx1">
                  <a:lumMod val="95000"/>
                  <a:lumOff val="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82668467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16</TotalTime>
  <Words>164</Words>
  <Application>Microsoft Office PowerPoint</Application>
  <PresentationFormat>Custom</PresentationFormat>
  <Paragraphs>22</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 Summerville, SC MLS# 1415046 Just Reduced to $59,000</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1000 Moss Haven Ln Summerville, SC MLS# 1415046 Just Reduced to $59,000</dc:title>
  <dc:creator>CVH360</dc:creator>
  <cp:lastModifiedBy>atp1313@gmail.com</cp:lastModifiedBy>
  <cp:revision>7</cp:revision>
  <dcterms:created xsi:type="dcterms:W3CDTF">2006-08-16T00:00:00Z</dcterms:created>
  <dcterms:modified xsi:type="dcterms:W3CDTF">2014-08-06T20:31:03Z</dcterms:modified>
</cp:coreProperties>
</file>