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6" d="100"/>
          <a:sy n="106" d="100"/>
        </p:scale>
        <p:origin x="-762" y="374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5172572"/>
          </a:xfrm>
          <a:prstGeom prst="rect">
            <a:avLst/>
          </a:prstGeom>
        </p:spPr>
      </p:pic>
      <p:sp>
        <p:nvSpPr>
          <p:cNvPr id="2" name="Title 1"/>
          <p:cNvSpPr>
            <a:spLocks noGrp="1"/>
          </p:cNvSpPr>
          <p:nvPr>
            <p:ph type="ctrTitle"/>
          </p:nvPr>
        </p:nvSpPr>
        <p:spPr>
          <a:xfrm>
            <a:off x="0" y="1"/>
            <a:ext cx="7772400" cy="1528232"/>
          </a:xfrm>
        </p:spPr>
        <p:txBody>
          <a:bodyPr anchor="t">
            <a:noAutofit/>
          </a:bodyPr>
          <a:lstStyle/>
          <a:p>
            <a:r>
              <a:rPr lang="en-US" sz="2800" dirty="0" smtClean="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1000 </a:t>
            </a:r>
            <a:r>
              <a:rPr lang="en-US" sz="2800" dirty="0" err="1" smtClean="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Rivershore</a:t>
            </a:r>
            <a:r>
              <a:rPr lang="en-US" sz="2800"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Rd</a:t>
            </a:r>
            <a:br>
              <a:rPr lang="en-US" sz="2800"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en-US" sz="1800" dirty="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Beresford Creek </a:t>
            </a:r>
            <a:r>
              <a:rPr lang="en-US" sz="1800" dirty="0" smtClean="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Landing</a:t>
            </a:r>
            <a:br>
              <a:rPr lang="en-US" sz="1800" dirty="0" smtClean="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en-US" sz="1800" dirty="0" smtClean="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Charleston ~ MLS# 1414006</a:t>
            </a:r>
            <a:br>
              <a:rPr lang="en-US" sz="1800" dirty="0" smtClean="0">
                <a:solidFill>
                  <a:schemeClr val="bg1"/>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br>
            <a:r>
              <a:rPr lang="en-US" sz="1800" dirty="0" smtClean="0">
                <a:solidFill>
                  <a:srgbClr val="FFFF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Reduced to $649,900</a:t>
            </a:r>
            <a:endParaRPr lang="en-US" sz="1800" dirty="0">
              <a:solidFill>
                <a:srgbClr val="FFFF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0" y="5172572"/>
            <a:ext cx="6477000" cy="3868334"/>
          </a:xfrm>
        </p:spPr>
        <p:txBody>
          <a:bodyPr anchor="ctr">
            <a:noAutofit/>
          </a:bodyPr>
          <a:lstStyle/>
          <a:p>
            <a:r>
              <a:rPr lang="en-US" sz="1400" dirty="0">
                <a:latin typeface="Andalus" panose="02020603050405020304" pitchFamily="18" charset="-78"/>
                <a:cs typeface="Andalus" panose="02020603050405020304" pitchFamily="18" charset="-78"/>
              </a:rPr>
              <a:t>Location, the one thing you can't change when buying a house. 1000 </a:t>
            </a:r>
            <a:r>
              <a:rPr lang="en-US" sz="1400" dirty="0" err="1">
                <a:latin typeface="Andalus" panose="02020603050405020304" pitchFamily="18" charset="-78"/>
                <a:cs typeface="Andalus" panose="02020603050405020304" pitchFamily="18" charset="-78"/>
              </a:rPr>
              <a:t>Rivershore</a:t>
            </a:r>
            <a:r>
              <a:rPr lang="en-US" sz="1400" dirty="0">
                <a:latin typeface="Andalus" panose="02020603050405020304" pitchFamily="18" charset="-78"/>
                <a:cs typeface="Andalus" panose="02020603050405020304" pitchFamily="18" charset="-78"/>
              </a:rPr>
              <a:t> Road has the location and style you'll love in your next home. Tucked away on a cul-de-sac this stately brick home is unique within the prestigious custom home community of Beresford Creek Landing. The community is a favorite of folks who like the Daniel Island lifestyle, schools and amenities. The larger lots in Beresford Creek allow for more elbow room and larger homes. Commuters love Beresford Creek for the location. Only a minute from I-526 which provides easy access to everything in the area. Charleston International airport is 12 minutes away. Fun and sun at the beach is only 18 minutes away, and historic downtown Charleston a short drive of 19 minutes. If you're a boating enthusiast, fisherman or kayaker you'll love the location of Beresford Creek Landing for the convenience of having Daniel Island marina nearby. Minutes from either the Wando or Cooper River makes this an ideal water lover's home. The house has magnificent features. From a newly remodeled kitchen with top of the line appliances, soft close cabinets and farm sink to a movie theater / media room upstairs. Beautifully appointed dining room, coffered ceilings in the family room, a 27' x 12' elevated stone decked patio for grilling and entertaining, a full 8 foot wide front porch built for rocking chairs and tea tables. Sitting on a 1/2 acre of land the fenced backyard is very large.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76200"/>
            <a:ext cx="1219200" cy="914400"/>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074334"/>
            <a:ext cx="1219200" cy="914400"/>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1075267"/>
            <a:ext cx="1219200" cy="914400"/>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3073401"/>
            <a:ext cx="1219200" cy="914400"/>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4072468"/>
            <a:ext cx="1219200" cy="914400"/>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5071535"/>
            <a:ext cx="1219200" cy="914400"/>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7000" y="6070602"/>
            <a:ext cx="1219200" cy="914400"/>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7000" y="7069669"/>
            <a:ext cx="1219200" cy="914400"/>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77000" y="8068736"/>
            <a:ext cx="1219200" cy="914400"/>
          </a:xfrm>
          <a:prstGeom prst="rect">
            <a:avLst/>
          </a:prstGeom>
          <a:ln>
            <a:solidFill>
              <a:schemeClr val="bg1"/>
            </a:solidFill>
          </a:ln>
          <a:effectLst>
            <a:outerShdw blurRad="190500" algn="tl" rotWithShape="0">
              <a:srgbClr val="000000">
                <a:alpha val="70000"/>
              </a:srgb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77000" y="9067800"/>
            <a:ext cx="1219200" cy="914400"/>
          </a:xfrm>
          <a:prstGeom prst="rect">
            <a:avLst/>
          </a:prstGeom>
          <a:ln>
            <a:solidFill>
              <a:schemeClr val="bg1"/>
            </a:solidFill>
          </a:ln>
          <a:effectLst>
            <a:outerShdw blurRad="190500" algn="tl" rotWithShape="0">
              <a:srgbClr val="000000">
                <a:alpha val="70000"/>
              </a:srgbClr>
            </a:outerShdw>
          </a:effectLst>
        </p:spPr>
      </p:pic>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b="10980"/>
          <a:stretch/>
        </p:blipFill>
        <p:spPr bwMode="auto">
          <a:xfrm>
            <a:off x="1953795" y="9040906"/>
            <a:ext cx="2493210" cy="101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744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272</Words>
  <Application>Microsoft Office PowerPoint</Application>
  <PresentationFormat>Custom</PresentationFormat>
  <Paragraphs>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1000 Rivershore Rd Beresford Creek Landing Charleston ~ MLS# 1414006 Reduced to $649,900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 Rivershore Rd Beresford Creek Landing Charleston</dc:title>
  <dc:creator>CVH360</dc:creator>
  <cp:lastModifiedBy>atp1313@gmail.com</cp:lastModifiedBy>
  <cp:revision>2</cp:revision>
  <dcterms:created xsi:type="dcterms:W3CDTF">2006-08-16T00:00:00Z</dcterms:created>
  <dcterms:modified xsi:type="dcterms:W3CDTF">2014-08-04T12:28:40Z</dcterms:modified>
</cp:coreProperties>
</file>