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548" y="-11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7"/>
            <a:ext cx="7772400" cy="9993086"/>
          </a:xfrm>
          <a:prstGeom prst="rect">
            <a:avLst/>
          </a:prstGeom>
        </p:spPr>
      </p:pic>
      <p:sp>
        <p:nvSpPr>
          <p:cNvPr id="5" name="Diagonal Stripe 4"/>
          <p:cNvSpPr/>
          <p:nvPr/>
        </p:nvSpPr>
        <p:spPr>
          <a:xfrm rot="5400000">
            <a:off x="6248400" y="0"/>
            <a:ext cx="1524000" cy="15240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764025">
            <a:off x="6445555" y="324826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$485,000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801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atp1313@gmail.com</cp:lastModifiedBy>
  <cp:revision>1</cp:revision>
  <dcterms:created xsi:type="dcterms:W3CDTF">2006-08-16T00:00:00Z</dcterms:created>
  <dcterms:modified xsi:type="dcterms:W3CDTF">2015-02-04T18:11:44Z</dcterms:modified>
</cp:coreProperties>
</file>