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</p:sldIdLst>
  <p:sldSz cx="7772400" cy="1005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7" d="100"/>
          <a:sy n="47" d="100"/>
        </p:scale>
        <p:origin x="2244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1646133"/>
            <a:ext cx="6606540" cy="3501813"/>
          </a:xfrm>
        </p:spPr>
        <p:txBody>
          <a:bodyPr anchor="b"/>
          <a:lstStyle>
            <a:lvl1pPr algn="ctr"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0" y="5282989"/>
            <a:ext cx="5829300" cy="2428451"/>
          </a:xfrm>
        </p:spPr>
        <p:txBody>
          <a:bodyPr/>
          <a:lstStyle>
            <a:lvl1pPr marL="0" indent="0" algn="ctr">
              <a:buNone/>
              <a:defRPr sz="2040"/>
            </a:lvl1pPr>
            <a:lvl2pPr marL="388620" indent="0" algn="ctr">
              <a:buNone/>
              <a:defRPr sz="1700"/>
            </a:lvl2pPr>
            <a:lvl3pPr marL="777240" indent="0" algn="ctr">
              <a:buNone/>
              <a:defRPr sz="1530"/>
            </a:lvl3pPr>
            <a:lvl4pPr marL="1165860" indent="0" algn="ctr">
              <a:buNone/>
              <a:defRPr sz="1360"/>
            </a:lvl4pPr>
            <a:lvl5pPr marL="1554480" indent="0" algn="ctr">
              <a:buNone/>
              <a:defRPr sz="1360"/>
            </a:lvl5pPr>
            <a:lvl6pPr marL="1943100" indent="0" algn="ctr">
              <a:buNone/>
              <a:defRPr sz="1360"/>
            </a:lvl6pPr>
            <a:lvl7pPr marL="2331720" indent="0" algn="ctr">
              <a:buNone/>
              <a:defRPr sz="1360"/>
            </a:lvl7pPr>
            <a:lvl8pPr marL="2720340" indent="0" algn="ctr">
              <a:buNone/>
              <a:defRPr sz="1360"/>
            </a:lvl8pPr>
            <a:lvl9pPr marL="3108960" indent="0" algn="ctr">
              <a:buNone/>
              <a:defRPr sz="13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913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413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2124" y="535517"/>
            <a:ext cx="1675924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353" y="535517"/>
            <a:ext cx="4930616" cy="852402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756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693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05" y="2507618"/>
            <a:ext cx="6703695" cy="4184014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05" y="6731215"/>
            <a:ext cx="6703695" cy="2200274"/>
          </a:xfrm>
        </p:spPr>
        <p:txBody>
          <a:bodyPr/>
          <a:lstStyle>
            <a:lvl1pPr marL="0" indent="0">
              <a:buNone/>
              <a:defRPr sz="2040">
                <a:solidFill>
                  <a:schemeClr val="tx1"/>
                </a:solidFill>
              </a:defRPr>
            </a:lvl1pPr>
            <a:lvl2pPr marL="3886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77240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3pPr>
            <a:lvl4pPr marL="11658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4pPr>
            <a:lvl5pPr marL="155448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5pPr>
            <a:lvl6pPr marL="194310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6pPr>
            <a:lvl7pPr marL="233172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7pPr>
            <a:lvl8pPr marL="272034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8pPr>
            <a:lvl9pPr marL="31089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997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353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4778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2/5/2019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890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535519"/>
            <a:ext cx="6703695" cy="19441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366" y="2465706"/>
            <a:ext cx="3288089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366" y="3674110"/>
            <a:ext cx="3288089" cy="54040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34778" y="2465706"/>
            <a:ext cx="3304282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34778" y="3674110"/>
            <a:ext cx="3304282" cy="54040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2/5/2019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465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2/5/2019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724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2/5/2019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967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4282" y="1448226"/>
            <a:ext cx="3934778" cy="7147983"/>
          </a:xfrm>
        </p:spPr>
        <p:txBody>
          <a:bodyPr/>
          <a:lstStyle>
            <a:lvl1pPr>
              <a:defRPr sz="2720"/>
            </a:lvl1pPr>
            <a:lvl2pPr>
              <a:defRPr sz="2380"/>
            </a:lvl2pPr>
            <a:lvl3pPr>
              <a:defRPr sz="204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2/5/2019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4242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04282" y="1448226"/>
            <a:ext cx="3934778" cy="7147983"/>
          </a:xfrm>
        </p:spPr>
        <p:txBody>
          <a:bodyPr anchor="t"/>
          <a:lstStyle>
            <a:lvl1pPr marL="0" indent="0">
              <a:buNone/>
              <a:defRPr sz="2720"/>
            </a:lvl1pPr>
            <a:lvl2pPr marL="388620" indent="0">
              <a:buNone/>
              <a:defRPr sz="2380"/>
            </a:lvl2pPr>
            <a:lvl3pPr marL="777240" indent="0">
              <a:buNone/>
              <a:defRPr sz="2040"/>
            </a:lvl3pPr>
            <a:lvl4pPr marL="1165860" indent="0">
              <a:buNone/>
              <a:defRPr sz="1700"/>
            </a:lvl4pPr>
            <a:lvl5pPr marL="1554480" indent="0">
              <a:buNone/>
              <a:defRPr sz="1700"/>
            </a:lvl5pPr>
            <a:lvl6pPr marL="1943100" indent="0">
              <a:buNone/>
              <a:defRPr sz="1700"/>
            </a:lvl6pPr>
            <a:lvl7pPr marL="2331720" indent="0">
              <a:buNone/>
              <a:defRPr sz="1700"/>
            </a:lvl7pPr>
            <a:lvl8pPr marL="2720340" indent="0">
              <a:buNone/>
              <a:defRPr sz="1700"/>
            </a:lvl8pPr>
            <a:lvl9pPr marL="3108960" indent="0">
              <a:buNone/>
              <a:defRPr sz="17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2/5/2019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118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353" y="535519"/>
            <a:ext cx="6703695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353" y="2677584"/>
            <a:ext cx="6703695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D2A90B-18DF-4C6F-99F9-DAAC5E6BA37F}" type="datetimeFigureOut">
              <a:rPr lang="en-US" smtClean="0"/>
              <a:t>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110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77240" rtl="0" eaLnBrk="1" latinLnBrk="0" hangingPunct="1">
        <a:lnSpc>
          <a:spcPct val="90000"/>
        </a:lnSpc>
        <a:spcBef>
          <a:spcPct val="0"/>
        </a:spcBef>
        <a:buNone/>
        <a:defRPr sz="37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310" indent="-194310" algn="l" defTabSz="777240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sz="2380" kern="1200">
          <a:solidFill>
            <a:schemeClr val="tx1"/>
          </a:solidFill>
          <a:latin typeface="+mn-lt"/>
          <a:ea typeface="+mn-ea"/>
          <a:cs typeface="+mn-cs"/>
        </a:defRPr>
      </a:lvl1pPr>
      <a:lvl2pPr marL="5829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9715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1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74879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213741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5260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9146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3032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6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58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310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17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03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microsoft.com/office/2007/relationships/hdphoto" Target="../media/hdphoto1.wdp"/><Relationship Id="rId7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 numberOfShades="5"/>
                    </a14:imgEffect>
                  </a14:imgLayer>
                </a14:imgProps>
              </a:ext>
            </a:extLst>
          </a:blip>
          <a:srcRect/>
          <a:stretch>
            <a:fillRect l="-47000" r="-4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4125" y="5467294"/>
            <a:ext cx="509250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Great starter home! </a:t>
            </a:r>
          </a:p>
          <a:p>
            <a:pPr algn="ctr"/>
            <a:endParaRPr lang="en-US" sz="2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Updated ranch home 3 bedrooms 1 full bath, hardwood floors &amp; ceramic tile throughout &amp; fenced in yard. </a:t>
            </a:r>
          </a:p>
          <a:p>
            <a:pPr algn="ctr"/>
            <a:endParaRPr lang="en-US" sz="2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Convenient to houses of worship, schools, shopping, employment, restaurants.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1955"/>
            <a:ext cx="7772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</a:rPr>
              <a:t>Owner </a:t>
            </a:r>
            <a:r>
              <a:rPr lang="en-US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</a:rPr>
              <a:t>is Ready 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</a:rPr>
              <a:t>to SELL!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9229327"/>
            <a:ext cx="7772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Charles Salmonsen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 (843) 224-0300 | O (843) 388-6613 | charles@salmonsen.com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0" y="9802276"/>
            <a:ext cx="77724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Salmonsen Realty | 864 </a:t>
            </a:r>
            <a:r>
              <a:rPr lang="en-US" sz="10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Lowcountry</a:t>
            </a:r>
            <a:r>
              <a:rPr lang="en-US" sz="1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Blvd Ste B | Mt Pleasant, SC 29464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758" y="639878"/>
            <a:ext cx="1965960" cy="130644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25" y="639880"/>
            <a:ext cx="5092508" cy="33839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118" y="2101194"/>
            <a:ext cx="1965240" cy="130649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758" y="6484832"/>
            <a:ext cx="1965960" cy="13068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290" y="3562568"/>
            <a:ext cx="1964896" cy="130594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814" y="5023384"/>
            <a:ext cx="1965847" cy="130657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758" y="7946576"/>
            <a:ext cx="1965960" cy="130637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5FB9836-4E82-4889-95B8-37ED093037D9}"/>
              </a:ext>
            </a:extLst>
          </p:cNvPr>
          <p:cNvSpPr/>
          <p:nvPr/>
        </p:nvSpPr>
        <p:spPr>
          <a:xfrm>
            <a:off x="244124" y="4023827"/>
            <a:ext cx="509250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1001 Nottingham Drive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Sherwood Forest | Charleston, SC 29407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MLS# 18019462 | $229,000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1400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</TotalTime>
  <Words>93</Words>
  <Application>Microsoft Office PowerPoint</Application>
  <PresentationFormat>Custom</PresentationFormat>
  <Paragraphs>12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Segoe Script</vt:lpstr>
      <vt:lpstr>Segoe UI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A. Thomas Price</dc:creator>
  <cp:lastModifiedBy>A. Thomas Price</cp:lastModifiedBy>
  <cp:revision>12</cp:revision>
  <dcterms:created xsi:type="dcterms:W3CDTF">2017-07-11T13:56:54Z</dcterms:created>
  <dcterms:modified xsi:type="dcterms:W3CDTF">2019-02-05T21:55:46Z</dcterms:modified>
</cp:coreProperties>
</file>