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</p:sldIdLst>
  <p:sldSz cx="7772400" cy="100584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47" d="100"/>
          <a:sy n="47" d="100"/>
        </p:scale>
        <p:origin x="152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2930" y="1646133"/>
            <a:ext cx="6606540" cy="3501813"/>
          </a:xfrm>
        </p:spPr>
        <p:txBody>
          <a:bodyPr anchor="b"/>
          <a:lstStyle>
            <a:lvl1pPr algn="ctr">
              <a:defRPr sz="51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1550" y="5282989"/>
            <a:ext cx="5829300" cy="2428451"/>
          </a:xfrm>
        </p:spPr>
        <p:txBody>
          <a:bodyPr/>
          <a:lstStyle>
            <a:lvl1pPr marL="0" indent="0" algn="ctr">
              <a:buNone/>
              <a:defRPr sz="2040"/>
            </a:lvl1pPr>
            <a:lvl2pPr marL="388620" indent="0" algn="ctr">
              <a:buNone/>
              <a:defRPr sz="1700"/>
            </a:lvl2pPr>
            <a:lvl3pPr marL="777240" indent="0" algn="ctr">
              <a:buNone/>
              <a:defRPr sz="1530"/>
            </a:lvl3pPr>
            <a:lvl4pPr marL="1165860" indent="0" algn="ctr">
              <a:buNone/>
              <a:defRPr sz="1360"/>
            </a:lvl4pPr>
            <a:lvl5pPr marL="1554480" indent="0" algn="ctr">
              <a:buNone/>
              <a:defRPr sz="1360"/>
            </a:lvl5pPr>
            <a:lvl6pPr marL="1943100" indent="0" algn="ctr">
              <a:buNone/>
              <a:defRPr sz="1360"/>
            </a:lvl6pPr>
            <a:lvl7pPr marL="2331720" indent="0" algn="ctr">
              <a:buNone/>
              <a:defRPr sz="1360"/>
            </a:lvl7pPr>
            <a:lvl8pPr marL="2720340" indent="0" algn="ctr">
              <a:buNone/>
              <a:defRPr sz="1360"/>
            </a:lvl8pPr>
            <a:lvl9pPr marL="3108960" indent="0" algn="ctr">
              <a:buNone/>
              <a:defRPr sz="136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2A90B-18DF-4C6F-99F9-DAAC5E6BA37F}" type="datetimeFigureOut">
              <a:rPr lang="en-US" smtClean="0"/>
              <a:t>9/20/2018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5C688-D8DE-4F2A-A2D5-133FE3D2CE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913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2A90B-18DF-4C6F-99F9-DAAC5E6BA37F}" type="datetimeFigureOut">
              <a:rPr lang="en-US" smtClean="0"/>
              <a:t>9/20/2018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5C688-D8DE-4F2A-A2D5-133FE3D2CE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413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562124" y="535517"/>
            <a:ext cx="1675924" cy="852402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4353" y="535517"/>
            <a:ext cx="4930616" cy="852402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2A90B-18DF-4C6F-99F9-DAAC5E6BA37F}" type="datetimeFigureOut">
              <a:rPr lang="en-US" smtClean="0"/>
              <a:t>9/20/2018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5C688-D8DE-4F2A-A2D5-133FE3D2CE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7564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2A90B-18DF-4C6F-99F9-DAAC5E6BA37F}" type="datetimeFigureOut">
              <a:rPr lang="en-US" smtClean="0"/>
              <a:t>9/20/2018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5C688-D8DE-4F2A-A2D5-133FE3D2CE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6937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05" y="2507618"/>
            <a:ext cx="6703695" cy="4184014"/>
          </a:xfrm>
        </p:spPr>
        <p:txBody>
          <a:bodyPr anchor="b"/>
          <a:lstStyle>
            <a:lvl1pPr>
              <a:defRPr sz="51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05" y="6731215"/>
            <a:ext cx="6703695" cy="2200274"/>
          </a:xfrm>
        </p:spPr>
        <p:txBody>
          <a:bodyPr/>
          <a:lstStyle>
            <a:lvl1pPr marL="0" indent="0">
              <a:buNone/>
              <a:defRPr sz="2040">
                <a:solidFill>
                  <a:schemeClr val="tx1"/>
                </a:solidFill>
              </a:defRPr>
            </a:lvl1pPr>
            <a:lvl2pPr marL="38862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777240" indent="0">
              <a:buNone/>
              <a:defRPr sz="1530">
                <a:solidFill>
                  <a:schemeClr val="tx1">
                    <a:tint val="75000"/>
                  </a:schemeClr>
                </a:solidFill>
              </a:defRPr>
            </a:lvl3pPr>
            <a:lvl4pPr marL="116586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4pPr>
            <a:lvl5pPr marL="155448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5pPr>
            <a:lvl6pPr marL="194310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6pPr>
            <a:lvl7pPr marL="233172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7pPr>
            <a:lvl8pPr marL="272034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8pPr>
            <a:lvl9pPr marL="310896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2A90B-18DF-4C6F-99F9-DAAC5E6BA37F}" type="datetimeFigureOut">
              <a:rPr lang="en-US" smtClean="0"/>
              <a:t>9/20/2018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5C688-D8DE-4F2A-A2D5-133FE3D2CE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9978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4353" y="2677584"/>
            <a:ext cx="3303270" cy="638196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934778" y="2677584"/>
            <a:ext cx="3303270" cy="638196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2A90B-18DF-4C6F-99F9-DAAC5E6BA37F}" type="datetimeFigureOut">
              <a:rPr lang="en-US" smtClean="0"/>
              <a:t>9/20/2018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5C688-D8DE-4F2A-A2D5-133FE3D2CE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8907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65" y="535519"/>
            <a:ext cx="6703695" cy="194415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5366" y="2465706"/>
            <a:ext cx="3288089" cy="1208404"/>
          </a:xfrm>
        </p:spPr>
        <p:txBody>
          <a:bodyPr anchor="b"/>
          <a:lstStyle>
            <a:lvl1pPr marL="0" indent="0">
              <a:buNone/>
              <a:defRPr sz="2040" b="1"/>
            </a:lvl1pPr>
            <a:lvl2pPr marL="388620" indent="0">
              <a:buNone/>
              <a:defRPr sz="1700" b="1"/>
            </a:lvl2pPr>
            <a:lvl3pPr marL="777240" indent="0">
              <a:buNone/>
              <a:defRPr sz="1530" b="1"/>
            </a:lvl3pPr>
            <a:lvl4pPr marL="1165860" indent="0">
              <a:buNone/>
              <a:defRPr sz="1360" b="1"/>
            </a:lvl4pPr>
            <a:lvl5pPr marL="1554480" indent="0">
              <a:buNone/>
              <a:defRPr sz="1360" b="1"/>
            </a:lvl5pPr>
            <a:lvl6pPr marL="1943100" indent="0">
              <a:buNone/>
              <a:defRPr sz="1360" b="1"/>
            </a:lvl6pPr>
            <a:lvl7pPr marL="2331720" indent="0">
              <a:buNone/>
              <a:defRPr sz="1360" b="1"/>
            </a:lvl7pPr>
            <a:lvl8pPr marL="2720340" indent="0">
              <a:buNone/>
              <a:defRPr sz="1360" b="1"/>
            </a:lvl8pPr>
            <a:lvl9pPr marL="3108960" indent="0">
              <a:buNone/>
              <a:defRPr sz="136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5366" y="3674110"/>
            <a:ext cx="3288089" cy="540406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34778" y="2465706"/>
            <a:ext cx="3304282" cy="1208404"/>
          </a:xfrm>
        </p:spPr>
        <p:txBody>
          <a:bodyPr anchor="b"/>
          <a:lstStyle>
            <a:lvl1pPr marL="0" indent="0">
              <a:buNone/>
              <a:defRPr sz="2040" b="1"/>
            </a:lvl1pPr>
            <a:lvl2pPr marL="388620" indent="0">
              <a:buNone/>
              <a:defRPr sz="1700" b="1"/>
            </a:lvl2pPr>
            <a:lvl3pPr marL="777240" indent="0">
              <a:buNone/>
              <a:defRPr sz="1530" b="1"/>
            </a:lvl3pPr>
            <a:lvl4pPr marL="1165860" indent="0">
              <a:buNone/>
              <a:defRPr sz="1360" b="1"/>
            </a:lvl4pPr>
            <a:lvl5pPr marL="1554480" indent="0">
              <a:buNone/>
              <a:defRPr sz="1360" b="1"/>
            </a:lvl5pPr>
            <a:lvl6pPr marL="1943100" indent="0">
              <a:buNone/>
              <a:defRPr sz="1360" b="1"/>
            </a:lvl6pPr>
            <a:lvl7pPr marL="2331720" indent="0">
              <a:buNone/>
              <a:defRPr sz="1360" b="1"/>
            </a:lvl7pPr>
            <a:lvl8pPr marL="2720340" indent="0">
              <a:buNone/>
              <a:defRPr sz="1360" b="1"/>
            </a:lvl8pPr>
            <a:lvl9pPr marL="3108960" indent="0">
              <a:buNone/>
              <a:defRPr sz="136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934778" y="3674110"/>
            <a:ext cx="3304282" cy="540406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2A90B-18DF-4C6F-99F9-DAAC5E6BA37F}" type="datetimeFigureOut">
              <a:rPr lang="en-US" smtClean="0"/>
              <a:t>9/20/2018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5C688-D8DE-4F2A-A2D5-133FE3D2CE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4651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2A90B-18DF-4C6F-99F9-DAAC5E6BA37F}" type="datetimeFigureOut">
              <a:rPr lang="en-US" smtClean="0"/>
              <a:t>9/20/2018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5C688-D8DE-4F2A-A2D5-133FE3D2CE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7241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2A90B-18DF-4C6F-99F9-DAAC5E6BA37F}" type="datetimeFigureOut">
              <a:rPr lang="en-US" smtClean="0"/>
              <a:t>9/20/2018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5C688-D8DE-4F2A-A2D5-133FE3D2CE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9672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65" y="670560"/>
            <a:ext cx="2506801" cy="2346960"/>
          </a:xfrm>
        </p:spPr>
        <p:txBody>
          <a:bodyPr anchor="b"/>
          <a:lstStyle>
            <a:lvl1pPr>
              <a:defRPr sz="27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04282" y="1448226"/>
            <a:ext cx="3934778" cy="7147983"/>
          </a:xfrm>
        </p:spPr>
        <p:txBody>
          <a:bodyPr/>
          <a:lstStyle>
            <a:lvl1pPr>
              <a:defRPr sz="2720"/>
            </a:lvl1pPr>
            <a:lvl2pPr>
              <a:defRPr sz="2380"/>
            </a:lvl2pPr>
            <a:lvl3pPr>
              <a:defRPr sz="204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5365" y="3017520"/>
            <a:ext cx="2506801" cy="5590329"/>
          </a:xfrm>
        </p:spPr>
        <p:txBody>
          <a:bodyPr/>
          <a:lstStyle>
            <a:lvl1pPr marL="0" indent="0">
              <a:buNone/>
              <a:defRPr sz="1360"/>
            </a:lvl1pPr>
            <a:lvl2pPr marL="388620" indent="0">
              <a:buNone/>
              <a:defRPr sz="1190"/>
            </a:lvl2pPr>
            <a:lvl3pPr marL="777240" indent="0">
              <a:buNone/>
              <a:defRPr sz="1020"/>
            </a:lvl3pPr>
            <a:lvl4pPr marL="1165860" indent="0">
              <a:buNone/>
              <a:defRPr sz="850"/>
            </a:lvl4pPr>
            <a:lvl5pPr marL="1554480" indent="0">
              <a:buNone/>
              <a:defRPr sz="850"/>
            </a:lvl5pPr>
            <a:lvl6pPr marL="1943100" indent="0">
              <a:buNone/>
              <a:defRPr sz="850"/>
            </a:lvl6pPr>
            <a:lvl7pPr marL="2331720" indent="0">
              <a:buNone/>
              <a:defRPr sz="850"/>
            </a:lvl7pPr>
            <a:lvl8pPr marL="2720340" indent="0">
              <a:buNone/>
              <a:defRPr sz="850"/>
            </a:lvl8pPr>
            <a:lvl9pPr marL="3108960" indent="0">
              <a:buNone/>
              <a:defRPr sz="8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2A90B-18DF-4C6F-99F9-DAAC5E6BA37F}" type="datetimeFigureOut">
              <a:rPr lang="en-US" smtClean="0"/>
              <a:t>9/20/2018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5C688-D8DE-4F2A-A2D5-133FE3D2CE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4242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65" y="670560"/>
            <a:ext cx="2506801" cy="2346960"/>
          </a:xfrm>
        </p:spPr>
        <p:txBody>
          <a:bodyPr anchor="b"/>
          <a:lstStyle>
            <a:lvl1pPr>
              <a:defRPr sz="27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304282" y="1448226"/>
            <a:ext cx="3934778" cy="7147983"/>
          </a:xfrm>
        </p:spPr>
        <p:txBody>
          <a:bodyPr anchor="t"/>
          <a:lstStyle>
            <a:lvl1pPr marL="0" indent="0">
              <a:buNone/>
              <a:defRPr sz="2720"/>
            </a:lvl1pPr>
            <a:lvl2pPr marL="388620" indent="0">
              <a:buNone/>
              <a:defRPr sz="2380"/>
            </a:lvl2pPr>
            <a:lvl3pPr marL="777240" indent="0">
              <a:buNone/>
              <a:defRPr sz="2040"/>
            </a:lvl3pPr>
            <a:lvl4pPr marL="1165860" indent="0">
              <a:buNone/>
              <a:defRPr sz="1700"/>
            </a:lvl4pPr>
            <a:lvl5pPr marL="1554480" indent="0">
              <a:buNone/>
              <a:defRPr sz="1700"/>
            </a:lvl5pPr>
            <a:lvl6pPr marL="1943100" indent="0">
              <a:buNone/>
              <a:defRPr sz="1700"/>
            </a:lvl6pPr>
            <a:lvl7pPr marL="2331720" indent="0">
              <a:buNone/>
              <a:defRPr sz="1700"/>
            </a:lvl7pPr>
            <a:lvl8pPr marL="2720340" indent="0">
              <a:buNone/>
              <a:defRPr sz="1700"/>
            </a:lvl8pPr>
            <a:lvl9pPr marL="3108960" indent="0">
              <a:buNone/>
              <a:defRPr sz="17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5365" y="3017520"/>
            <a:ext cx="2506801" cy="5590329"/>
          </a:xfrm>
        </p:spPr>
        <p:txBody>
          <a:bodyPr/>
          <a:lstStyle>
            <a:lvl1pPr marL="0" indent="0">
              <a:buNone/>
              <a:defRPr sz="1360"/>
            </a:lvl1pPr>
            <a:lvl2pPr marL="388620" indent="0">
              <a:buNone/>
              <a:defRPr sz="1190"/>
            </a:lvl2pPr>
            <a:lvl3pPr marL="777240" indent="0">
              <a:buNone/>
              <a:defRPr sz="1020"/>
            </a:lvl3pPr>
            <a:lvl4pPr marL="1165860" indent="0">
              <a:buNone/>
              <a:defRPr sz="850"/>
            </a:lvl4pPr>
            <a:lvl5pPr marL="1554480" indent="0">
              <a:buNone/>
              <a:defRPr sz="850"/>
            </a:lvl5pPr>
            <a:lvl6pPr marL="1943100" indent="0">
              <a:buNone/>
              <a:defRPr sz="850"/>
            </a:lvl6pPr>
            <a:lvl7pPr marL="2331720" indent="0">
              <a:buNone/>
              <a:defRPr sz="850"/>
            </a:lvl7pPr>
            <a:lvl8pPr marL="2720340" indent="0">
              <a:buNone/>
              <a:defRPr sz="850"/>
            </a:lvl8pPr>
            <a:lvl9pPr marL="3108960" indent="0">
              <a:buNone/>
              <a:defRPr sz="8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2A90B-18DF-4C6F-99F9-DAAC5E6BA37F}" type="datetimeFigureOut">
              <a:rPr lang="en-US" smtClean="0"/>
              <a:t>9/20/2018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5C688-D8DE-4F2A-A2D5-133FE3D2CE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1189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4353" y="535519"/>
            <a:ext cx="6703695" cy="19441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4353" y="2677584"/>
            <a:ext cx="6703695" cy="63819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34353" y="9322649"/>
            <a:ext cx="174879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D2A90B-18DF-4C6F-99F9-DAAC5E6BA37F}" type="datetimeFigureOut">
              <a:rPr lang="en-US" smtClean="0"/>
              <a:t>9/20/2018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4608" y="9322649"/>
            <a:ext cx="2623185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489258" y="9322649"/>
            <a:ext cx="174879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05C688-D8DE-4F2A-A2D5-133FE3D2CE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110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777240" rtl="0" eaLnBrk="1" latinLnBrk="0" hangingPunct="1">
        <a:lnSpc>
          <a:spcPct val="90000"/>
        </a:lnSpc>
        <a:spcBef>
          <a:spcPct val="0"/>
        </a:spcBef>
        <a:buNone/>
        <a:defRPr sz="37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4310" indent="-194310" algn="l" defTabSz="777240" rtl="0" eaLnBrk="1" latinLnBrk="0" hangingPunct="1">
        <a:lnSpc>
          <a:spcPct val="90000"/>
        </a:lnSpc>
        <a:spcBef>
          <a:spcPts val="850"/>
        </a:spcBef>
        <a:buFont typeface="Arial" panose="020B0604020202020204" pitchFamily="34" charset="0"/>
        <a:buChar char="•"/>
        <a:defRPr sz="2380" kern="1200">
          <a:solidFill>
            <a:schemeClr val="tx1"/>
          </a:solidFill>
          <a:latin typeface="+mn-lt"/>
          <a:ea typeface="+mn-ea"/>
          <a:cs typeface="+mn-cs"/>
        </a:defRPr>
      </a:lvl1pPr>
      <a:lvl2pPr marL="58293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2pPr>
      <a:lvl3pPr marL="97155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36017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4pPr>
      <a:lvl5pPr marL="174879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5pPr>
      <a:lvl6pPr marL="213741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6pPr>
      <a:lvl7pPr marL="252603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7pPr>
      <a:lvl8pPr marL="291465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8pPr>
      <a:lvl9pPr marL="330327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1pPr>
      <a:lvl2pPr marL="38862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2pPr>
      <a:lvl3pPr marL="77724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3pPr>
      <a:lvl4pPr marL="116586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5pPr>
      <a:lvl6pPr marL="194310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6pPr>
      <a:lvl7pPr marL="233172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7pPr>
      <a:lvl8pPr marL="272034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microsoft.com/office/2007/relationships/hdphoto" Target="../media/hdphoto1.wdp"/><Relationship Id="rId7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10" Type="http://schemas.openxmlformats.org/officeDocument/2006/relationships/image" Target="../media/image8.jpeg"/><Relationship Id="rId4" Type="http://schemas.openxmlformats.org/officeDocument/2006/relationships/image" Target="../media/image2.jpeg"/><Relationship Id="rId9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utout numberOfShades="5"/>
                    </a14:imgEffect>
                  </a14:imgLayer>
                </a14:imgProps>
              </a:ext>
            </a:extLst>
          </a:blip>
          <a:srcRect/>
          <a:stretch>
            <a:fillRect l="-47000" r="-4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44125" y="5467294"/>
            <a:ext cx="5092508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Great starter home! </a:t>
            </a:r>
          </a:p>
          <a:p>
            <a:pPr algn="ctr"/>
            <a:endParaRPr lang="en-US" sz="2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en-US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Updated ranch home 3 bedrooms 1 full bath, hardwood floors &amp; ceramic tile throughout &amp; fenced in yard. </a:t>
            </a:r>
          </a:p>
          <a:p>
            <a:pPr algn="ctr"/>
            <a:endParaRPr lang="en-US" sz="2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en-US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Convenient to houses of worship, schools, shopping, employment, restaurants.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1955"/>
            <a:ext cx="7772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30B0504020000000003" pitchFamily="66" charset="0"/>
              </a:rPr>
              <a:t>Owner is Motivated!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9229327"/>
            <a:ext cx="7772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Charles Salmonsen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 (843) 224-0300 | O (843) 388-6613 | charles@salmonsen.com</a:t>
            </a:r>
            <a:endParaRPr lang="en-US" sz="1400" dirty="0"/>
          </a:p>
        </p:txBody>
      </p:sp>
      <p:sp>
        <p:nvSpPr>
          <p:cNvPr id="7" name="Rectangle 6"/>
          <p:cNvSpPr/>
          <p:nvPr/>
        </p:nvSpPr>
        <p:spPr>
          <a:xfrm>
            <a:off x="0" y="9802276"/>
            <a:ext cx="77724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Salmonsen Realty | 864 </a:t>
            </a:r>
            <a:r>
              <a:rPr lang="en-US" sz="10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Lowcountry</a:t>
            </a:r>
            <a:r>
              <a:rPr lang="en-US" sz="1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Blvd Ste B | Mt Pleasant, SC 29464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758" y="639878"/>
            <a:ext cx="1965960" cy="130644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125" y="639880"/>
            <a:ext cx="5092508" cy="338394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1118" y="2101194"/>
            <a:ext cx="1965240" cy="1306498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758" y="6484832"/>
            <a:ext cx="1965960" cy="13068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1290" y="3562568"/>
            <a:ext cx="1964896" cy="130594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814" y="5023384"/>
            <a:ext cx="1965847" cy="1306572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758" y="7946576"/>
            <a:ext cx="1965960" cy="130637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5FB9836-4E82-4889-95B8-37ED093037D9}"/>
              </a:ext>
            </a:extLst>
          </p:cNvPr>
          <p:cNvSpPr/>
          <p:nvPr/>
        </p:nvSpPr>
        <p:spPr>
          <a:xfrm>
            <a:off x="244124" y="4023827"/>
            <a:ext cx="5092508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1001 Nottingham Drive 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Sherwood Forest | Charleston, SC 29407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MLS# 18019462 | $249,995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51400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53</TotalTime>
  <Words>91</Words>
  <Application>Microsoft Office PowerPoint</Application>
  <PresentationFormat>Custom</PresentationFormat>
  <Paragraphs>12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7" baseType="lpstr">
      <vt:lpstr>Arial</vt:lpstr>
      <vt:lpstr>Calibri</vt:lpstr>
      <vt:lpstr>Calibri Light</vt:lpstr>
      <vt:lpstr>Segoe Script</vt:lpstr>
      <vt:lpstr>Segoe UI</vt:lpstr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A. Thomas Price</dc:creator>
  <cp:lastModifiedBy>A. Thomas Price</cp:lastModifiedBy>
  <cp:revision>10</cp:revision>
  <dcterms:created xsi:type="dcterms:W3CDTF">2017-07-11T13:56:54Z</dcterms:created>
  <dcterms:modified xsi:type="dcterms:W3CDTF">2018-09-20T15:39:10Z</dcterms:modified>
</cp:coreProperties>
</file>