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5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3289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821413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5475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0569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130997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04789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9/28/2018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911465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38724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9/28/2018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293967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4742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24118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CD2A90B-18DF-4C6F-99F9-DAAC5E6BA37F}" type="datetimeFigureOut">
              <a:rPr lang="en-US" smtClean="0"/>
              <a:t>9/28/2018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368110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4" name="Rectangle 3"/>
          <p:cNvSpPr/>
          <p:nvPr/>
        </p:nvSpPr>
        <p:spPr>
          <a:xfrm>
            <a:off x="1278255" y="6662063"/>
            <a:ext cx="5215890" cy="1384995"/>
          </a:xfrm>
          <a:prstGeom prst="rect">
            <a:avLst/>
          </a:prstGeom>
        </p:spPr>
        <p:txBody>
          <a:bodyPr wrap="square">
            <a:spAutoFit/>
          </a:bodyPr>
          <a:lstStyle/>
          <a:p>
            <a:pPr algn="ctr"/>
            <a:r>
              <a:rPr lang="en-US" sz="1200" b="1" dirty="0">
                <a:latin typeface="Segoe UI" panose="020B0502040204020203" pitchFamily="34" charset="0"/>
                <a:cs typeface="Segoe UI" panose="020B0502040204020203" pitchFamily="34" charset="0"/>
              </a:rPr>
              <a:t>This is a fantastic beach house that also has great rental history. The home has 8 bedrooms, &amp; 8 full baths. The 3rd floor master bathroom suite has a jacuzzi bath tub. There is a 3 stop elevator in the home as well. The pool has just been completely re-finished as of Spring 2015. Exterior paint, interior paint, new light fixture in dining room, all new LED can lights throughout, all completed in 2018. Location is walking distance to the beach, shops, restaurants, &amp; nightlife.</a:t>
            </a:r>
          </a:p>
        </p:txBody>
      </p:sp>
      <p:sp>
        <p:nvSpPr>
          <p:cNvPr id="5" name="Rectangle 4"/>
          <p:cNvSpPr/>
          <p:nvPr/>
        </p:nvSpPr>
        <p:spPr>
          <a:xfrm>
            <a:off x="0" y="1955"/>
            <a:ext cx="7772400" cy="538609"/>
          </a:xfrm>
          <a:prstGeom prst="rect">
            <a:avLst/>
          </a:prstGeom>
        </p:spPr>
        <p:txBody>
          <a:bodyPr wrap="square">
            <a:spAutoFit/>
          </a:bodyPr>
          <a:lstStyle/>
          <a:p>
            <a:pPr algn="r"/>
            <a:r>
              <a:rPr lang="en-US" sz="2900" b="1" dirty="0">
                <a:solidFill>
                  <a:srgbClr val="FFFF00"/>
                </a:solidFill>
                <a:effectLst>
                  <a:outerShdw blurRad="38100" dist="38100" dir="2700000" algn="tl">
                    <a:srgbClr val="000000">
                      <a:alpha val="43137"/>
                    </a:srgbClr>
                  </a:outerShdw>
                </a:effectLst>
                <a:latin typeface="Segoe Script" panose="030B0504020000000003" pitchFamily="66" charset="0"/>
              </a:rPr>
              <a:t>Owner is Motivated!</a:t>
            </a:r>
          </a:p>
        </p:txBody>
      </p:sp>
      <p:sp>
        <p:nvSpPr>
          <p:cNvPr id="6" name="Rectangle 5"/>
          <p:cNvSpPr/>
          <p:nvPr/>
        </p:nvSpPr>
        <p:spPr>
          <a:xfrm>
            <a:off x="0" y="9229327"/>
            <a:ext cx="77724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Charles Salmonsen</a:t>
            </a:r>
          </a:p>
          <a:p>
            <a:pPr algn="ctr"/>
            <a:r>
              <a:rPr lang="en-US" sz="1400" dirty="0">
                <a:latin typeface="Segoe UI" panose="020B0502040204020203" pitchFamily="34" charset="0"/>
                <a:cs typeface="Segoe UI" panose="020B0502040204020203" pitchFamily="34" charset="0"/>
              </a:rPr>
              <a:t>M (843) 224-0300 | O (843) 388-6613 | charles@salmonsen.com</a:t>
            </a:r>
            <a:endParaRPr lang="en-US" sz="1400" dirty="0"/>
          </a:p>
        </p:txBody>
      </p:sp>
      <p:sp>
        <p:nvSpPr>
          <p:cNvPr id="7" name="Rectangle 6"/>
          <p:cNvSpPr/>
          <p:nvPr/>
        </p:nvSpPr>
        <p:spPr>
          <a:xfrm>
            <a:off x="0" y="9802276"/>
            <a:ext cx="7772400" cy="246221"/>
          </a:xfrm>
          <a:prstGeom prst="rect">
            <a:avLst/>
          </a:prstGeom>
        </p:spPr>
        <p:txBody>
          <a:bodyPr wrap="square">
            <a:spAutoFit/>
          </a:bodyPr>
          <a:lstStyle/>
          <a:p>
            <a:pPr algn="ctr"/>
            <a:r>
              <a:rPr lang="en-US" sz="1000" dirty="0">
                <a:latin typeface="Segoe UI" panose="020B0502040204020203" pitchFamily="34" charset="0"/>
                <a:cs typeface="Segoe UI" panose="020B0502040204020203" pitchFamily="34" charset="0"/>
              </a:rPr>
              <a:t>Salmonsen Realty | 864 </a:t>
            </a:r>
            <a:r>
              <a:rPr lang="en-US" sz="1000" dirty="0" err="1">
                <a:latin typeface="Segoe UI" panose="020B0502040204020203" pitchFamily="34" charset="0"/>
                <a:cs typeface="Segoe UI" panose="020B0502040204020203" pitchFamily="34" charset="0"/>
              </a:rPr>
              <a:t>Lowcountry</a:t>
            </a:r>
            <a:r>
              <a:rPr lang="en-US" sz="1000" dirty="0">
                <a:latin typeface="Segoe UI" panose="020B0502040204020203" pitchFamily="34" charset="0"/>
                <a:cs typeface="Segoe UI" panose="020B0502040204020203" pitchFamily="34" charset="0"/>
              </a:rPr>
              <a:t> Blvd Ste B | Mt Pleasant, SC 29464</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 y="8216192"/>
            <a:ext cx="683706" cy="911608"/>
          </a:xfrm>
          <a:prstGeom prst="rect">
            <a:avLst/>
          </a:prstGeom>
          <a:ln>
            <a:solidFill>
              <a:schemeClr val="bg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0663" y="540564"/>
            <a:ext cx="3993406" cy="2995055"/>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7827" y="8216192"/>
            <a:ext cx="1215346" cy="911510"/>
          </a:xfrm>
          <a:prstGeom prst="rect">
            <a:avLst/>
          </a:prstGeom>
          <a:ln>
            <a:solidFill>
              <a:schemeClr val="bg1"/>
            </a:solid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36576" y="4319550"/>
            <a:ext cx="1371600" cy="1028700"/>
          </a:xfrm>
          <a:prstGeom prst="rect">
            <a:avLst/>
          </a:prstGeom>
          <a:effectLst>
            <a:outerShdw blurRad="63500" sx="102000" sy="102000" algn="ctr" rotWithShape="0">
              <a:prstClr val="black">
                <a:alpha val="40000"/>
              </a:prstClr>
            </a:outerShdw>
          </a:effectLst>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06334" y="8216192"/>
            <a:ext cx="1214828" cy="911121"/>
          </a:xfrm>
          <a:prstGeom prst="rect">
            <a:avLst/>
          </a:prstGeom>
          <a:ln>
            <a:solidFill>
              <a:schemeClr val="bg1"/>
            </a:solid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50824" y="8216192"/>
            <a:ext cx="1215416" cy="911562"/>
          </a:xfrm>
          <a:prstGeom prst="rect">
            <a:avLst/>
          </a:prstGeom>
          <a:ln>
            <a:solidFill>
              <a:schemeClr val="bg1"/>
            </a:solid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89401" y="8216192"/>
            <a:ext cx="1215282" cy="911462"/>
          </a:xfrm>
          <a:prstGeom prst="rect">
            <a:avLst/>
          </a:prstGeom>
          <a:ln>
            <a:solidFill>
              <a:schemeClr val="bg1"/>
            </a:solid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95FB9836-4E82-4889-95B8-37ED093037D9}"/>
              </a:ext>
            </a:extLst>
          </p:cNvPr>
          <p:cNvSpPr/>
          <p:nvPr/>
        </p:nvSpPr>
        <p:spPr>
          <a:xfrm>
            <a:off x="2824480" y="540564"/>
            <a:ext cx="4947920" cy="1231106"/>
          </a:xfrm>
          <a:prstGeom prst="rect">
            <a:avLst/>
          </a:prstGeom>
        </p:spPr>
        <p:txBody>
          <a:bodyPr wrap="square">
            <a:spAutoFit/>
          </a:bodyPr>
          <a:lstStyle/>
          <a:p>
            <a:pPr algn="r"/>
            <a:r>
              <a:rPr lang="en-US" sz="2000" b="1" dirty="0">
                <a:solidFill>
                  <a:schemeClr val="bg1"/>
                </a:solidFill>
                <a:latin typeface="Segoe UI" panose="020B0502040204020203" pitchFamily="34" charset="0"/>
                <a:cs typeface="Segoe UI" panose="020B0502040204020203" pitchFamily="34" charset="0"/>
              </a:rPr>
              <a:t>1002 Carolina Boulevard</a:t>
            </a:r>
          </a:p>
          <a:p>
            <a:pPr algn="r"/>
            <a:r>
              <a:rPr lang="en-US" dirty="0">
                <a:solidFill>
                  <a:schemeClr val="bg1"/>
                </a:solidFill>
                <a:latin typeface="Segoe UI" panose="020B0502040204020203" pitchFamily="34" charset="0"/>
                <a:cs typeface="Segoe UI" panose="020B0502040204020203" pitchFamily="34" charset="0"/>
              </a:rPr>
              <a:t>Isle of Palms, SC 29451</a:t>
            </a:r>
          </a:p>
          <a:p>
            <a:pPr algn="r"/>
            <a:r>
              <a:rPr lang="en-US" dirty="0">
                <a:solidFill>
                  <a:schemeClr val="bg1"/>
                </a:solidFill>
                <a:latin typeface="Segoe UI" panose="020B0502040204020203" pitchFamily="34" charset="0"/>
                <a:cs typeface="Segoe UI" panose="020B0502040204020203" pitchFamily="34" charset="0"/>
              </a:rPr>
              <a:t>MLS# 18011746</a:t>
            </a:r>
          </a:p>
          <a:p>
            <a:pPr algn="r"/>
            <a:r>
              <a:rPr lang="en-US" dirty="0">
                <a:solidFill>
                  <a:schemeClr val="bg1"/>
                </a:solidFill>
                <a:latin typeface="Segoe UI" panose="020B0502040204020203" pitchFamily="34" charset="0"/>
                <a:cs typeface="Segoe UI" panose="020B0502040204020203" pitchFamily="34" charset="0"/>
              </a:rPr>
              <a:t>$1,749,900</a:t>
            </a:r>
            <a:endParaRPr lang="en-US" dirty="0">
              <a:solidFill>
                <a:schemeClr val="bg1"/>
              </a:solidFill>
            </a:endParaRPr>
          </a:p>
        </p:txBody>
      </p:sp>
      <p:pic>
        <p:nvPicPr>
          <p:cNvPr id="15" name="Picture 14">
            <a:extLst>
              <a:ext uri="{FF2B5EF4-FFF2-40B4-BE49-F238E27FC236}">
                <a16:creationId xmlns:a16="http://schemas.microsoft.com/office/drawing/2014/main" id="{0AA4383B-EAF2-4133-8B90-B089ECA02A0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544323" y="8216192"/>
            <a:ext cx="683340" cy="911121"/>
          </a:xfrm>
          <a:prstGeom prst="rect">
            <a:avLst/>
          </a:prstGeom>
          <a:ln>
            <a:solidFill>
              <a:schemeClr val="bg1"/>
            </a:solidFill>
          </a:ln>
          <a:effectLst>
            <a:outerShdw blurRad="292100" dist="139700" dir="2700000" algn="tl" rotWithShape="0">
              <a:srgbClr val="333333">
                <a:alpha val="65000"/>
              </a:srgbClr>
            </a:outerShdw>
          </a:effectLst>
        </p:spPr>
      </p:pic>
      <p:pic>
        <p:nvPicPr>
          <p:cNvPr id="16" name="Picture 15">
            <a:extLst>
              <a:ext uri="{FF2B5EF4-FFF2-40B4-BE49-F238E27FC236}">
                <a16:creationId xmlns:a16="http://schemas.microsoft.com/office/drawing/2014/main" id="{994B866E-1C88-4039-A805-22DE9698867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27844" y="8216192"/>
            <a:ext cx="683596" cy="911462"/>
          </a:xfrm>
          <a:prstGeom prst="rect">
            <a:avLst/>
          </a:prstGeom>
          <a:ln>
            <a:solidFill>
              <a:schemeClr val="bg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TotalTime>
  <Words>151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Segoe Script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10</cp:revision>
  <dcterms:created xsi:type="dcterms:W3CDTF">2017-07-11T13:56:54Z</dcterms:created>
  <dcterms:modified xsi:type="dcterms:W3CDTF">2018-09-28T14:47:55Z</dcterms:modified>
</cp:coreProperties>
</file>