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AF80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2244" y="42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1/14/2019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1/14/2019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1/14/2019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1/14/2019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g"/><Relationship Id="rId10" Type="http://schemas.openxmlformats.org/officeDocument/2006/relationships/image" Target="../media/image9.jpeg"/><Relationship Id="rId4" Type="http://schemas.openxmlformats.org/officeDocument/2006/relationships/image" Target="../media/image3.pn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7772400" cy="10058400"/>
          </a:xfrm>
          <a:prstGeom prst="rect">
            <a:avLst/>
          </a:prstGeom>
          <a:gradFill>
            <a:gsLst>
              <a:gs pos="0">
                <a:schemeClr val="tx2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20047" y="9123605"/>
            <a:ext cx="1562527" cy="7154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20792" y="1371600"/>
            <a:ext cx="4191062" cy="2137273"/>
          </a:xfrm>
        </p:spPr>
        <p:txBody>
          <a:bodyPr anchor="ctr">
            <a:noAutofit/>
          </a:bodyPr>
          <a:lstStyle/>
          <a:p>
            <a:pPr algn="r"/>
            <a:r>
              <a:rPr lang="en-US" sz="2400" b="1" dirty="0">
                <a:latin typeface="Georgia" panose="02040502050405020303" pitchFamily="18" charset="0"/>
                <a:cs typeface="Microsoft Sans Serif" panose="020B0604020202020204" pitchFamily="34" charset="0"/>
              </a:rPr>
              <a:t>1003 </a:t>
            </a:r>
            <a:r>
              <a:rPr lang="en-US" sz="2400" b="1" dirty="0" err="1">
                <a:latin typeface="Georgia" panose="02040502050405020303" pitchFamily="18" charset="0"/>
                <a:cs typeface="Microsoft Sans Serif" panose="020B0604020202020204" pitchFamily="34" charset="0"/>
              </a:rPr>
              <a:t>Steelechase</a:t>
            </a:r>
            <a:r>
              <a:rPr lang="en-US" sz="2400" b="1" dirty="0">
                <a:latin typeface="Georgia" panose="02040502050405020303" pitchFamily="18" charset="0"/>
                <a:cs typeface="Microsoft Sans Serif" panose="020B0604020202020204" pitchFamily="34" charset="0"/>
              </a:rPr>
              <a:t> Lane</a:t>
            </a:r>
            <a:br>
              <a:rPr lang="en-US" sz="2000" b="1" dirty="0"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br>
              <a:rPr lang="en-US" sz="1200" b="1" dirty="0"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2000" dirty="0">
                <a:latin typeface="Georgia" panose="02040502050405020303" pitchFamily="18" charset="0"/>
                <a:cs typeface="Microsoft Sans Serif" panose="020B0604020202020204" pitchFamily="34" charset="0"/>
              </a:rPr>
              <a:t>Carlton Place</a:t>
            </a:r>
            <a:br>
              <a:rPr lang="en-US" sz="2000" dirty="0"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2000" dirty="0">
                <a:latin typeface="Georgia" panose="02040502050405020303" pitchFamily="18" charset="0"/>
                <a:cs typeface="Microsoft Sans Serif" panose="020B0604020202020204" pitchFamily="34" charset="0"/>
              </a:rPr>
              <a:t>Hanahan, SC 29410</a:t>
            </a:r>
            <a:br>
              <a:rPr lang="en-US" sz="2000" dirty="0"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2000" dirty="0">
                <a:latin typeface="Georgia" panose="02040502050405020303" pitchFamily="18" charset="0"/>
                <a:cs typeface="Microsoft Sans Serif" panose="020B0604020202020204" pitchFamily="34" charset="0"/>
              </a:rPr>
              <a:t>MLS# 18029559</a:t>
            </a:r>
            <a:br>
              <a:rPr lang="en-US" sz="2000" dirty="0"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br>
              <a:rPr lang="en-US" sz="1200" dirty="0"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1600" dirty="0">
                <a:latin typeface="Georgia" panose="02040502050405020303" pitchFamily="18" charset="0"/>
                <a:cs typeface="Microsoft Sans Serif" panose="020B0604020202020204" pitchFamily="34" charset="0"/>
              </a:rPr>
              <a:t>3 Bed / 2½ Bath</a:t>
            </a:r>
            <a:endParaRPr lang="en-US" sz="1050" dirty="0">
              <a:latin typeface="Georgia" panose="02040502050405020303" pitchFamily="18" charset="0"/>
              <a:cs typeface="Microsoft Sans Serif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4880" y="4568941"/>
            <a:ext cx="7342640" cy="2829723"/>
          </a:xfrm>
        </p:spPr>
        <p:txBody>
          <a:bodyPr anchor="ctr">
            <a:noAutofit/>
          </a:bodyPr>
          <a:lstStyle/>
          <a:p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This adorable, two story has 3 bedrooms, 2.5 baths and is located on a quiet cul-de-sac. Home has an inviting front porch, perfect for relaxing at the end of a long day and located on a large pie-shaped lot that is wooded for lots of privacy. The first floor has beautiful Pergo flooring throughout with an open design between the living room and eat-in kitchen for easy entertaining. Kitchen has plenty of cabinets, a breakfast bar, and opens to a back patio overlooking the backyard. Downstairs also offers a powder room, a spacious laundry room and a one car garage for tons of storage. Upstairs is a master suite with walk-in closet and a master bath. Two additional bedrooms and a second full bathroom with tub shower combo. Home is located in Hanahan School District with new Bowens Corner Elementary School and conveniently located to </a:t>
            </a:r>
            <a:r>
              <a:rPr lang="en-US" sz="1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Bilo</a:t>
            </a: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grocery store and restaurants!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14880" y="1388921"/>
            <a:ext cx="3164233" cy="2102631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6" name="Rectangle 5"/>
          <p:cNvSpPr/>
          <p:nvPr/>
        </p:nvSpPr>
        <p:spPr>
          <a:xfrm>
            <a:off x="0" y="9012156"/>
            <a:ext cx="778319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>
                <a:latin typeface="Georgia" panose="02040502050405020303" pitchFamily="18" charset="0"/>
                <a:cs typeface="Microsoft Sans Serif" panose="020B0604020202020204" pitchFamily="34" charset="0"/>
              </a:rPr>
              <a:t>Jennifer Nipper, </a:t>
            </a:r>
            <a:r>
              <a:rPr lang="en-US" sz="1200" dirty="0">
                <a:latin typeface="Georgia" panose="02040502050405020303" pitchFamily="18" charset="0"/>
                <a:cs typeface="Microsoft Sans Serif" panose="020B0604020202020204" pitchFamily="34" charset="0"/>
              </a:rPr>
              <a:t>Realtor®</a:t>
            </a:r>
          </a:p>
          <a:p>
            <a:pPr algn="ctr"/>
            <a:r>
              <a:rPr lang="en-US" sz="1200" dirty="0">
                <a:latin typeface="Georgia" panose="02040502050405020303" pitchFamily="18" charset="0"/>
                <a:cs typeface="Microsoft Sans Serif" panose="020B0604020202020204" pitchFamily="34" charset="0"/>
              </a:rPr>
              <a:t>(843) 478-1800 | jen@AgentOwned.com</a:t>
            </a:r>
          </a:p>
          <a:p>
            <a:pPr algn="ctr"/>
            <a:r>
              <a:rPr lang="en-US" sz="1200" dirty="0">
                <a:latin typeface="Georgia" panose="02040502050405020303" pitchFamily="18" charset="0"/>
                <a:cs typeface="Microsoft Sans Serif" panose="020B0604020202020204" pitchFamily="34" charset="0"/>
              </a:rPr>
              <a:t>www.AgentOwned.com</a:t>
            </a:r>
            <a:endParaRPr lang="en-US" sz="1050" dirty="0">
              <a:latin typeface="Georgia" panose="02040502050405020303" pitchFamily="18" charset="0"/>
              <a:cs typeface="Microsoft Sans Serif" panose="020B0604020202020204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397" y="9645728"/>
            <a:ext cx="7772400" cy="3231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800" dirty="0">
                <a:latin typeface="Georgia" panose="02040502050405020303" pitchFamily="18" charset="0"/>
                <a:cs typeface="Microsoft Sans Serif" panose="020B0604020202020204" pitchFamily="34" charset="0"/>
              </a:rPr>
              <a:t>The AgentOwned Realty Co | 824 Johnnie Dodds Blvd | Mt. Pleasant, SC 29464</a:t>
            </a:r>
          </a:p>
          <a:p>
            <a:pPr algn="ctr"/>
            <a:r>
              <a:rPr lang="en-US" sz="700" dirty="0">
                <a:latin typeface="Georgia" panose="02040502050405020303" pitchFamily="18" charset="0"/>
                <a:cs typeface="Microsoft Sans Serif" panose="020B0604020202020204" pitchFamily="34" charset="0"/>
              </a:rPr>
              <a:t>Real Estate • Mortgage • Insurance</a:t>
            </a: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8390" y="9012155"/>
            <a:ext cx="734950" cy="9383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1590" y="9720042"/>
            <a:ext cx="338358" cy="3383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Rectangle 10"/>
          <p:cNvSpPr/>
          <p:nvPr/>
        </p:nvSpPr>
        <p:spPr>
          <a:xfrm>
            <a:off x="8534400" y="5162805"/>
            <a:ext cx="3841608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800" b="1" i="1" dirty="0">
                <a:ln w="12700">
                  <a:noFill/>
                  <a:prstDash val="solid"/>
                </a:ln>
                <a:solidFill>
                  <a:srgbClr val="FFFF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Narkisim" panose="020E0502050101010101" pitchFamily="34" charset="-79"/>
                <a:cs typeface="Narkisim" panose="020E0502050101010101" pitchFamily="34" charset="-79"/>
              </a:rPr>
              <a:t>Steps to the Beach!</a:t>
            </a:r>
            <a:endParaRPr lang="en-US" sz="2800" b="1" i="1" cap="none" spc="0" dirty="0">
              <a:ln w="12700">
                <a:noFill/>
                <a:prstDash val="solid"/>
              </a:ln>
              <a:solidFill>
                <a:srgbClr val="FFFF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Narkisim" panose="020E0502050101010101" pitchFamily="34" charset="-79"/>
              <a:cs typeface="Narkisim" panose="020E0502050101010101" pitchFamily="34" charset="-79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742FB401-D9D1-4A7D-A3B2-64C3AECCCAFB}"/>
              </a:ext>
            </a:extLst>
          </p:cNvPr>
          <p:cNvPicPr>
            <a:picLocks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880" y="7417029"/>
            <a:ext cx="2025554" cy="1345971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259407D8-C2FA-4F28-B2CF-6F676FC814B5}"/>
              </a:ext>
            </a:extLst>
          </p:cNvPr>
          <p:cNvPicPr>
            <a:picLocks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7649" y="3657703"/>
            <a:ext cx="1371600" cy="911538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278E14D7-9047-4B75-BBF4-9A61A1C7827E}"/>
              </a:ext>
            </a:extLst>
          </p:cNvPr>
          <p:cNvPicPr>
            <a:picLocks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880" y="3657901"/>
            <a:ext cx="1371600" cy="911340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04797109-9855-425C-A46E-E584582FC5FD}"/>
              </a:ext>
            </a:extLst>
          </p:cNvPr>
          <p:cNvPicPr>
            <a:picLocks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0418" y="3657727"/>
            <a:ext cx="1371527" cy="911514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56E95240-DB5C-4686-BC54-F21043FDC98E}"/>
              </a:ext>
            </a:extLst>
          </p:cNvPr>
          <p:cNvPicPr>
            <a:picLocks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85883" y="3657600"/>
            <a:ext cx="1371600" cy="911641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53F75985-AA18-4C88-9979-850DA7144A0D}"/>
              </a:ext>
            </a:extLst>
          </p:cNvPr>
          <p:cNvPicPr>
            <a:picLocks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3114" y="3657884"/>
            <a:ext cx="1371600" cy="911357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-1" y="76200"/>
            <a:ext cx="7783195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  <a:latin typeface="Lucida Calligraphy" panose="03010101010101010101" pitchFamily="66" charset="0"/>
              </a:rPr>
              <a:t>Just Reduced in Hanahan ~ $229,000</a:t>
            </a:r>
          </a:p>
          <a:p>
            <a:pPr algn="ctr"/>
            <a:endParaRPr lang="en-US" sz="1600" dirty="0">
              <a:solidFill>
                <a:schemeClr val="bg1"/>
              </a:solidFill>
              <a:latin typeface="Lucida Calligraphy" panose="03010101010101010101" pitchFamily="66" charset="0"/>
            </a:endParaRPr>
          </a:p>
          <a:p>
            <a:pPr algn="ctr"/>
            <a:r>
              <a:rPr lang="en-US" sz="2400" dirty="0">
                <a:solidFill>
                  <a:schemeClr val="bg1"/>
                </a:solidFill>
                <a:latin typeface="Lucida Calligraphy" panose="03010101010101010101" pitchFamily="66" charset="0"/>
              </a:rPr>
              <a:t>Two story, 3 bedroom, 2.5 baths</a:t>
            </a:r>
          </a:p>
        </p:txBody>
      </p:sp>
      <p:pic>
        <p:nvPicPr>
          <p:cNvPr id="21" name="Picture 20">
            <a:extLst>
              <a:ext uri="{FF2B5EF4-FFF2-40B4-BE49-F238E27FC236}">
                <a16:creationId xmlns:a16="http://schemas.microsoft.com/office/drawing/2014/main" id="{1716B5E7-3C80-4921-BFB2-8CA8B00E92F1}"/>
              </a:ext>
            </a:extLst>
          </p:cNvPr>
          <p:cNvPicPr>
            <a:picLocks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73423" y="7417052"/>
            <a:ext cx="2025554" cy="1345924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9CDD3D07-FA36-4CB8-AB9A-EA32302F3847}"/>
              </a:ext>
            </a:extLst>
          </p:cNvPr>
          <p:cNvPicPr>
            <a:picLocks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31966" y="7417096"/>
            <a:ext cx="2025554" cy="13458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83232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333</TotalTime>
  <Words>229</Words>
  <Application>Microsoft Office PowerPoint</Application>
  <PresentationFormat>Custom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Georgia</vt:lpstr>
      <vt:lpstr>Lucida Calligraphy</vt:lpstr>
      <vt:lpstr>Narkisim</vt:lpstr>
      <vt:lpstr>Office Theme</vt:lpstr>
      <vt:lpstr>1003 Steelechase Lane  Carlton Place Hanahan, SC 29410 MLS# 18029559  3 Bed / 2½ Bath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89</cp:revision>
  <dcterms:created xsi:type="dcterms:W3CDTF">2006-08-16T00:00:00Z</dcterms:created>
  <dcterms:modified xsi:type="dcterms:W3CDTF">2019-01-14T23:46:53Z</dcterms:modified>
</cp:coreProperties>
</file>