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047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0792" y="1371600"/>
            <a:ext cx="4191062" cy="2137273"/>
          </a:xfrm>
        </p:spPr>
        <p:txBody>
          <a:bodyPr anchor="ctr">
            <a:noAutofit/>
          </a:bodyPr>
          <a:lstStyle/>
          <a:p>
            <a:pPr algn="r"/>
            <a:r>
              <a:rPr lang="en-US" sz="2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1003 </a:t>
            </a:r>
            <a:r>
              <a:rPr lang="en-US" sz="24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Steelechase</a:t>
            </a:r>
            <a:r>
              <a:rPr lang="en-US" sz="2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 Lane</a:t>
            </a:r>
            <a:br>
              <a:rPr lang="en-US" sz="20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20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  <a:t>Carlton Place</a:t>
            </a:r>
            <a:b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  <a:t>Hanahan, SC 29410</a:t>
            </a:r>
            <a:b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18029559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880" y="4568941"/>
            <a:ext cx="7342640" cy="2829723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adorable, two story has 3 bedrooms, 2.5 baths and is located on a quiet cul-de-sac. Home has an inviting front porch, perfect for relaxing at the end of a long day and located on a large pie-shaped lot that is wooded for lots of privacy. The first floor has beautiful Pergo flooring throughout with an open design between the living room and eat-in kitchen for easy entertaining. Kitchen has plenty of cabinets, a breakfast bar, and opens to a back patio overlooking the backyard. Downstairs also offers a powder room, a spacious laundry room and a one car garage for tons of storage. Upstairs is a master suite with walk-in closet and a master bath. Two additional bedrooms and a second full bathroom with tub shower combo. Home is located in Hanahan School District with new Bowens Corner Elementary School and conveniently located to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Bilo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grocery store and restaurants!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4880" y="1388921"/>
            <a:ext cx="3164233" cy="210263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Nipper, 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Realtor®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478-1800 | jen@AgentOwned.com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7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39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8534400" y="5162805"/>
            <a:ext cx="384160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i="1" dirty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Steps to the Beach!</a:t>
            </a:r>
            <a:endParaRPr lang="en-US" sz="2800" b="1" i="1" cap="none" spc="0" dirty="0">
              <a:ln w="12700">
                <a:noFill/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2FB401-D9D1-4A7D-A3B2-64C3AECCCAFB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80" y="7417029"/>
            <a:ext cx="2025554" cy="134597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59407D8-C2FA-4F28-B2CF-6F676FC814B5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649" y="3657703"/>
            <a:ext cx="1371600" cy="91153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78E14D7-9047-4B75-BBF4-9A61A1C7827E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80" y="3657901"/>
            <a:ext cx="1371600" cy="91134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4797109-9855-425C-A46E-E584582FC5FD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18" y="3657727"/>
            <a:ext cx="1371527" cy="91151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E95240-DB5C-4686-BC54-F21043FDC98E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5883" y="3657600"/>
            <a:ext cx="1371600" cy="9116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3F75985-AA18-4C88-9979-850DA7144A0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14" y="3657884"/>
            <a:ext cx="1371600" cy="91135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1" y="152400"/>
            <a:ext cx="77831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Lucida Calligraphy" panose="03010101010101010101" pitchFamily="66" charset="0"/>
              </a:rPr>
              <a:t>New Listing in Hanahan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Lucida Calligraphy" panose="03010101010101010101" pitchFamily="66" charset="0"/>
              </a:rPr>
              <a:t>Two story, 3 bedroom, 2.5 baths, $234,999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716B5E7-3C80-4921-BFB2-8CA8B00E92F1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423" y="7417052"/>
            <a:ext cx="2025554" cy="134592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CDD3D07-FA36-4CB8-AB9A-EA32302F3847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966" y="7417096"/>
            <a:ext cx="2025554" cy="1345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229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Lucida Calligraphy</vt:lpstr>
      <vt:lpstr>Microsoft Sans Serif</vt:lpstr>
      <vt:lpstr>Narkisim</vt:lpstr>
      <vt:lpstr>Office Theme</vt:lpstr>
      <vt:lpstr>1003 Steelechase Lane  Carlton Place Hanahan, SC 29410 MLS# 18029559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2018-11-02T22:36:42Z</dcterms:modified>
</cp:coreProperties>
</file>