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770" y="-44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0EFD2-2178-4097-B5AD-7976EF8425B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31003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0EFD2-2178-4097-B5AD-7976EF8425B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22665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0EFD2-2178-4097-B5AD-7976EF8425B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221828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0EFD2-2178-4097-B5AD-7976EF8425B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87370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0EFD2-2178-4097-B5AD-7976EF8425B6}"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329763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0EFD2-2178-4097-B5AD-7976EF8425B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19957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0EFD2-2178-4097-B5AD-7976EF8425B6}"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332248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0EFD2-2178-4097-B5AD-7976EF8425B6}"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16366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0EFD2-2178-4097-B5AD-7976EF8425B6}"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7673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620EFD2-2178-4097-B5AD-7976EF8425B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13150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620EFD2-2178-4097-B5AD-7976EF8425B6}"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8CF4-9258-4166-B996-413FF10A34FB}" type="slidenum">
              <a:rPr lang="en-US" smtClean="0"/>
              <a:t>‹#›</a:t>
            </a:fld>
            <a:endParaRPr lang="en-US"/>
          </a:p>
        </p:txBody>
      </p:sp>
    </p:spTree>
    <p:extLst>
      <p:ext uri="{BB962C8B-B14F-4D97-AF65-F5344CB8AC3E}">
        <p14:creationId xmlns:p14="http://schemas.microsoft.com/office/powerpoint/2010/main" val="69524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620EFD2-2178-4097-B5AD-7976EF8425B6}" type="datetimeFigureOut">
              <a:rPr lang="en-US" smtClean="0"/>
              <a:t>2/23/2024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3078CF4-9258-4166-B996-413FF10A34FB}" type="slidenum">
              <a:rPr lang="en-US" smtClean="0"/>
              <a:t>‹#›</a:t>
            </a:fld>
            <a:endParaRPr lang="en-US"/>
          </a:p>
        </p:txBody>
      </p:sp>
    </p:spTree>
    <p:extLst>
      <p:ext uri="{BB962C8B-B14F-4D97-AF65-F5344CB8AC3E}">
        <p14:creationId xmlns:p14="http://schemas.microsoft.com/office/powerpoint/2010/main" val="1186993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a:extLst>
              <a:ext uri="{FF2B5EF4-FFF2-40B4-BE49-F238E27FC236}">
                <a16:creationId xmlns:a16="http://schemas.microsoft.com/office/drawing/2014/main" id="{1FA9BA0F-48D0-AA11-3B0A-E267E24C8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804"/>
          <a:stretch/>
        </p:blipFill>
        <p:spPr bwMode="auto">
          <a:xfrm>
            <a:off x="201098" y="177111"/>
            <a:ext cx="7370204" cy="4437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with buildings and palm trees&#10;&#10;Description automatically generated">
            <a:extLst>
              <a:ext uri="{FF2B5EF4-FFF2-40B4-BE49-F238E27FC236}">
                <a16:creationId xmlns:a16="http://schemas.microsoft.com/office/drawing/2014/main" id="{7B602C1F-1F46-FA98-4C85-11C27EC4B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628" y="9256383"/>
            <a:ext cx="529145" cy="505030"/>
          </a:xfrm>
          <a:prstGeom prst="rect">
            <a:avLst/>
          </a:prstGeom>
        </p:spPr>
      </p:pic>
      <p:sp>
        <p:nvSpPr>
          <p:cNvPr id="14" name="TextBox 13">
            <a:extLst>
              <a:ext uri="{FF2B5EF4-FFF2-40B4-BE49-F238E27FC236}">
                <a16:creationId xmlns:a16="http://schemas.microsoft.com/office/drawing/2014/main" id="{89A85B62-E2B1-BDBE-9146-37AB1433D325}"/>
              </a:ext>
            </a:extLst>
          </p:cNvPr>
          <p:cNvSpPr txBox="1"/>
          <p:nvPr/>
        </p:nvSpPr>
        <p:spPr>
          <a:xfrm>
            <a:off x="0" y="9812179"/>
            <a:ext cx="7772400" cy="200055"/>
          </a:xfrm>
          <a:prstGeom prst="rect">
            <a:avLst/>
          </a:prstGeom>
          <a:noFill/>
        </p:spPr>
        <p:txBody>
          <a:bodyPr wrap="square">
            <a:spAutoFit/>
          </a:bodyPr>
          <a:lstStyle/>
          <a:p>
            <a:pPr algn="ctr"/>
            <a:r>
              <a:rPr lang="en-US" sz="700" dirty="0">
                <a:solidFill>
                  <a:schemeClr val="bg1">
                    <a:lumMod val="75000"/>
                  </a:schemeClr>
                </a:solidFill>
                <a:latin typeface="Times New Roman" panose="02020603050405020304" pitchFamily="18" charset="0"/>
                <a:cs typeface="Times New Roman" panose="02020603050405020304" pitchFamily="18" charset="0"/>
              </a:rPr>
              <a:t>The Boulevard Company, LLC • 806 Johnnie Dodds Blvd Ste 100 • Mt Pleasant, SC 29464</a:t>
            </a:r>
          </a:p>
        </p:txBody>
      </p:sp>
      <p:sp>
        <p:nvSpPr>
          <p:cNvPr id="16" name="TextBox 15">
            <a:extLst>
              <a:ext uri="{FF2B5EF4-FFF2-40B4-BE49-F238E27FC236}">
                <a16:creationId xmlns:a16="http://schemas.microsoft.com/office/drawing/2014/main" id="{EB208833-1807-9420-57BC-A3DF6810FE5C}"/>
              </a:ext>
            </a:extLst>
          </p:cNvPr>
          <p:cNvSpPr txBox="1"/>
          <p:nvPr/>
        </p:nvSpPr>
        <p:spPr>
          <a:xfrm>
            <a:off x="1942214" y="8273397"/>
            <a:ext cx="3887972" cy="800219"/>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Jennifer Garner</a:t>
            </a:r>
          </a:p>
          <a:p>
            <a:pPr algn="ctr"/>
            <a:r>
              <a:rPr lang="en-US" sz="1400" dirty="0">
                <a:latin typeface="Times New Roman" panose="02020603050405020304" pitchFamily="18" charset="0"/>
                <a:cs typeface="Times New Roman" panose="02020603050405020304" pitchFamily="18" charset="0"/>
              </a:rPr>
              <a:t>404-641-3332</a:t>
            </a:r>
          </a:p>
          <a:p>
            <a:pPr algn="ctr"/>
            <a:r>
              <a:rPr lang="en-US" sz="1400" dirty="0">
                <a:latin typeface="Times New Roman" panose="02020603050405020304" pitchFamily="18" charset="0"/>
                <a:cs typeface="Times New Roman" panose="02020603050405020304" pitchFamily="18" charset="0"/>
              </a:rPr>
              <a:t>sandandsunrealtor@gmail.com</a:t>
            </a:r>
          </a:p>
        </p:txBody>
      </p:sp>
      <p:sp>
        <p:nvSpPr>
          <p:cNvPr id="18" name="TextBox 17">
            <a:extLst>
              <a:ext uri="{FF2B5EF4-FFF2-40B4-BE49-F238E27FC236}">
                <a16:creationId xmlns:a16="http://schemas.microsoft.com/office/drawing/2014/main" id="{528FC4E1-CF57-20B1-F20E-558C39A9C005}"/>
              </a:ext>
            </a:extLst>
          </p:cNvPr>
          <p:cNvSpPr txBox="1"/>
          <p:nvPr/>
        </p:nvSpPr>
        <p:spPr>
          <a:xfrm>
            <a:off x="3886200" y="177111"/>
            <a:ext cx="3685102" cy="923330"/>
          </a:xfrm>
          <a:prstGeom prst="rect">
            <a:avLst/>
          </a:prstGeom>
          <a:noFill/>
        </p:spPr>
        <p:txBody>
          <a:bodyPr wrap="square">
            <a:spAutoFit/>
          </a:bodyPr>
          <a:lstStyle/>
          <a:p>
            <a:pPr algn="r"/>
            <a:r>
              <a:rPr lang="en-US" dirty="0">
                <a:solidFill>
                  <a:schemeClr val="bg1"/>
                </a:solidFill>
                <a:latin typeface="Times New Roman" panose="02020603050405020304" pitchFamily="18" charset="0"/>
                <a:cs typeface="Times New Roman" panose="02020603050405020304" pitchFamily="18" charset="0"/>
              </a:rPr>
              <a:t>1003 Ocean Boulevard</a:t>
            </a:r>
          </a:p>
          <a:p>
            <a:pPr algn="r"/>
            <a:r>
              <a:rPr lang="en-US" sz="1200" dirty="0">
                <a:solidFill>
                  <a:schemeClr val="bg1"/>
                </a:solidFill>
                <a:latin typeface="Times New Roman" panose="02020603050405020304" pitchFamily="18" charset="0"/>
                <a:cs typeface="Times New Roman" panose="02020603050405020304" pitchFamily="18" charset="0"/>
              </a:rPr>
              <a:t>Isle of Palms, SC 29451</a:t>
            </a:r>
          </a:p>
          <a:p>
            <a:pPr algn="r"/>
            <a:r>
              <a:rPr lang="en-US" sz="1200" dirty="0">
                <a:solidFill>
                  <a:schemeClr val="bg1"/>
                </a:solidFill>
                <a:latin typeface="Times New Roman" panose="02020603050405020304" pitchFamily="18" charset="0"/>
                <a:cs typeface="Times New Roman" panose="02020603050405020304" pitchFamily="18" charset="0"/>
              </a:rPr>
              <a:t>MLS# 24004083</a:t>
            </a:r>
          </a:p>
          <a:p>
            <a:pPr algn="r"/>
            <a:r>
              <a:rPr lang="en-US" sz="1200" dirty="0">
                <a:solidFill>
                  <a:schemeClr val="bg1"/>
                </a:solidFill>
                <a:latin typeface="Times New Roman" panose="02020603050405020304" pitchFamily="18" charset="0"/>
                <a:cs typeface="Times New Roman" panose="02020603050405020304" pitchFamily="18" charset="0"/>
              </a:rPr>
              <a:t>$2,890,000</a:t>
            </a:r>
          </a:p>
        </p:txBody>
      </p:sp>
      <p:sp>
        <p:nvSpPr>
          <p:cNvPr id="20" name="TextBox 19">
            <a:extLst>
              <a:ext uri="{FF2B5EF4-FFF2-40B4-BE49-F238E27FC236}">
                <a16:creationId xmlns:a16="http://schemas.microsoft.com/office/drawing/2014/main" id="{789E7DFB-46EB-87DA-E89B-4D8FBB3080E7}"/>
              </a:ext>
            </a:extLst>
          </p:cNvPr>
          <p:cNvSpPr txBox="1"/>
          <p:nvPr/>
        </p:nvSpPr>
        <p:spPr>
          <a:xfrm>
            <a:off x="2029898" y="4797421"/>
            <a:ext cx="3712604" cy="3293209"/>
          </a:xfrm>
          <a:prstGeom prst="rect">
            <a:avLst/>
          </a:prstGeom>
          <a:noFill/>
        </p:spPr>
        <p:txBody>
          <a:bodyPr wrap="square">
            <a:spAutoFit/>
          </a:bodyPr>
          <a:lstStyle/>
          <a:p>
            <a:pPr algn="ctr"/>
            <a:r>
              <a:rPr lang="en-US" sz="1300" dirty="0">
                <a:latin typeface="Times New Roman" panose="02020603050405020304" pitchFamily="18" charset="0"/>
                <a:cs typeface="Times New Roman" panose="02020603050405020304" pitchFamily="18" charset="0"/>
              </a:rPr>
              <a:t>Truly custom home- no expense spared, lovingly maintained,2nd row Beach home w/drive under garage, block pilings, solid construction, elevator, open floor plan for entertaining, loads of sunshine, ocean views, rooftop deck, custom shiplap throughout )walls &amp;ceilings many rooms, Brazilian cherry floors, community of 7 houses, shared pool, beach access across street, gourmet kitchen, newer appliances, tankless water heaters, new exterior paint, many upgrades, large beach shower, storage galore, custom interior doors, professionally interior designed, furniture conveys!! walk out your door to ice cream, restaurants, famous music venues. Watch sunrises and sunsets from your rooftop deck , ocean breezes, or enjoy a barefoot walk on the sand. This gorgeous beach house is turnkey ready for you!</a:t>
            </a:r>
          </a:p>
        </p:txBody>
      </p:sp>
      <p:pic>
        <p:nvPicPr>
          <p:cNvPr id="3" name="Picture 2" descr="A kitchen with a bar and stools&#10;&#10;Description automatically generated">
            <a:extLst>
              <a:ext uri="{FF2B5EF4-FFF2-40B4-BE49-F238E27FC236}">
                <a16:creationId xmlns:a16="http://schemas.microsoft.com/office/drawing/2014/main" id="{DF6D136E-B0F2-EA62-D457-7F5026A02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098" y="7388399"/>
            <a:ext cx="1828800" cy="1217615"/>
          </a:xfrm>
          <a:prstGeom prst="rect">
            <a:avLst/>
          </a:prstGeom>
        </p:spPr>
      </p:pic>
      <p:pic>
        <p:nvPicPr>
          <p:cNvPr id="6" name="Picture 5" descr="A living room with a fireplace and couches&#10;&#10;Description automatically generated">
            <a:extLst>
              <a:ext uri="{FF2B5EF4-FFF2-40B4-BE49-F238E27FC236}">
                <a16:creationId xmlns:a16="http://schemas.microsoft.com/office/drawing/2014/main" id="{E0A248E6-E61B-A0AF-2024-9A93FF212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98" y="6056888"/>
            <a:ext cx="1828800" cy="1219994"/>
          </a:xfrm>
          <a:prstGeom prst="rect">
            <a:avLst/>
          </a:prstGeom>
        </p:spPr>
      </p:pic>
      <p:pic>
        <p:nvPicPr>
          <p:cNvPr id="8" name="Picture 7" descr="A pool with a building in the background&#10;&#10;Description automatically generated">
            <a:extLst>
              <a:ext uri="{FF2B5EF4-FFF2-40B4-BE49-F238E27FC236}">
                <a16:creationId xmlns:a16="http://schemas.microsoft.com/office/drawing/2014/main" id="{C0E4CB21-0EDD-D101-44D3-E8F4E0EB7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098" y="8717532"/>
            <a:ext cx="1828800" cy="1200443"/>
          </a:xfrm>
          <a:prstGeom prst="rect">
            <a:avLst/>
          </a:prstGeom>
        </p:spPr>
      </p:pic>
      <p:pic>
        <p:nvPicPr>
          <p:cNvPr id="10" name="Picture 9" descr="A bedroom with a large bed and a ceiling fan&#10;&#10;Description automatically generated">
            <a:extLst>
              <a:ext uri="{FF2B5EF4-FFF2-40B4-BE49-F238E27FC236}">
                <a16:creationId xmlns:a16="http://schemas.microsoft.com/office/drawing/2014/main" id="{089A97A8-9290-5636-AAD6-2B0BAC18D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2502" y="7378438"/>
            <a:ext cx="1828800" cy="1201984"/>
          </a:xfrm>
          <a:prstGeom prst="rect">
            <a:avLst/>
          </a:prstGeom>
        </p:spPr>
      </p:pic>
      <p:pic>
        <p:nvPicPr>
          <p:cNvPr id="13" name="Picture 12" descr="A bedroom with a bed and a ceiling fan&#10;&#10;Description automatically generated">
            <a:extLst>
              <a:ext uri="{FF2B5EF4-FFF2-40B4-BE49-F238E27FC236}">
                <a16:creationId xmlns:a16="http://schemas.microsoft.com/office/drawing/2014/main" id="{8CB78BA1-5B3D-A7E8-156B-3E72826193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2502" y="6056515"/>
            <a:ext cx="1828800" cy="1201984"/>
          </a:xfrm>
          <a:prstGeom prst="rect">
            <a:avLst/>
          </a:prstGeom>
        </p:spPr>
      </p:pic>
      <p:pic>
        <p:nvPicPr>
          <p:cNvPr id="17" name="Picture 16" descr="A bedroom with a bed and a white dresser&#10;&#10;Description automatically generated">
            <a:extLst>
              <a:ext uri="{FF2B5EF4-FFF2-40B4-BE49-F238E27FC236}">
                <a16:creationId xmlns:a16="http://schemas.microsoft.com/office/drawing/2014/main" id="{BCD4546D-3480-D55D-6E9E-0720186222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2502" y="4734592"/>
            <a:ext cx="1828800" cy="1201984"/>
          </a:xfrm>
          <a:prstGeom prst="rect">
            <a:avLst/>
          </a:prstGeom>
        </p:spPr>
      </p:pic>
      <p:pic>
        <p:nvPicPr>
          <p:cNvPr id="22" name="Picture 21" descr="A group of buildings with palm trees&#10;&#10;Description automatically generated">
            <a:extLst>
              <a:ext uri="{FF2B5EF4-FFF2-40B4-BE49-F238E27FC236}">
                <a16:creationId xmlns:a16="http://schemas.microsoft.com/office/drawing/2014/main" id="{54F81AFE-AA2F-D996-215A-B09FAB0AE4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098" y="4726171"/>
            <a:ext cx="1828800" cy="1219200"/>
          </a:xfrm>
          <a:prstGeom prst="rect">
            <a:avLst/>
          </a:prstGeom>
        </p:spPr>
      </p:pic>
      <p:pic>
        <p:nvPicPr>
          <p:cNvPr id="24" name="Picture 23" descr="A aerial view of a town by the ocean&#10;&#10;Description automatically generated">
            <a:extLst>
              <a:ext uri="{FF2B5EF4-FFF2-40B4-BE49-F238E27FC236}">
                <a16:creationId xmlns:a16="http://schemas.microsoft.com/office/drawing/2014/main" id="{41E12E76-C1B9-D12B-2A4B-8A8E72F750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2502" y="8700360"/>
            <a:ext cx="1828800" cy="1217615"/>
          </a:xfrm>
          <a:prstGeom prst="rect">
            <a:avLst/>
          </a:prstGeom>
        </p:spPr>
      </p:pic>
      <p:sp>
        <p:nvSpPr>
          <p:cNvPr id="25" name="TextBox 24">
            <a:extLst>
              <a:ext uri="{FF2B5EF4-FFF2-40B4-BE49-F238E27FC236}">
                <a16:creationId xmlns:a16="http://schemas.microsoft.com/office/drawing/2014/main" id="{E92F3850-E039-9F97-9061-209D964C446B}"/>
              </a:ext>
            </a:extLst>
          </p:cNvPr>
          <p:cNvSpPr txBox="1"/>
          <p:nvPr/>
        </p:nvSpPr>
        <p:spPr>
          <a:xfrm>
            <a:off x="201098" y="177111"/>
            <a:ext cx="3685102" cy="830997"/>
          </a:xfrm>
          <a:prstGeom prst="rect">
            <a:avLst/>
          </a:prstGeom>
          <a:noFill/>
        </p:spPr>
        <p:txBody>
          <a:bodyPr wrap="square">
            <a:spAutoFit/>
          </a:bodyPr>
          <a:lstStyle/>
          <a:p>
            <a:r>
              <a:rPr lang="en-US" sz="4800" dirty="0">
                <a:solidFill>
                  <a:schemeClr val="bg1"/>
                </a:solidFill>
                <a:latin typeface="P22 Marcel Script Pro" panose="02000000000000000000" pitchFamily="50" charset="0"/>
                <a:cs typeface="Times New Roman" panose="02020603050405020304" pitchFamily="18" charset="0"/>
              </a:rPr>
              <a:t>Steps to the Beach</a:t>
            </a:r>
            <a:endParaRPr lang="en-US" sz="2800" dirty="0">
              <a:solidFill>
                <a:schemeClr val="bg1"/>
              </a:solidFill>
              <a:latin typeface="P22 Marcel Script Pro" panose="02000000000000000000" pitchFamily="50" charset="0"/>
              <a:cs typeface="Times New Roman" panose="02020603050405020304" pitchFamily="18" charset="0"/>
            </a:endParaRPr>
          </a:p>
        </p:txBody>
      </p:sp>
    </p:spTree>
    <p:extLst>
      <p:ext uri="{BB962C8B-B14F-4D97-AF65-F5344CB8AC3E}">
        <p14:creationId xmlns:p14="http://schemas.microsoft.com/office/powerpoint/2010/main" val="498187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TotalTime>
  <Words>195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P22 Marcel Script Pro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2023-11-08T11:25:08Z</dcterms:created>
  <dcterms:modified xsi:type="dcterms:W3CDTF">2024-02-23T21:07:16Z</dcterms:modified>
</cp:coreProperties>
</file>