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10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8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Custom Home Close to Downtown Summerville!!</a:t>
            </a:r>
            <a:endParaRPr lang="en-US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426" y="4254157"/>
            <a:ext cx="7767639" cy="369331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beautiful 4,300 </a:t>
            </a:r>
            <a:r>
              <a:rPr lang="en-US" sz="13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ft., custom built, brick home sits on nearly an acre and is in IMMACULATE condition! The gourmet kitchen features granite counters, </a:t>
            </a:r>
            <a:r>
              <a:rPr lang="en-US" sz="13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Dacor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gas cooktop, custom cabinetry, large sitting bar, pot filler, double ovens, walk-in pantry and is open to the family room. The family room has vaulted ceilings and built-in cabinetry as well as beautiful hardwood floors! A butlers pantry and beverage refrigerator lies between the kitchen and formal dining room which features beautiful trim and crown molding. Buyers will also find a formal living room or office downstairs as well as an eat-in kitchen area and laundry room with sink and cabinetry. The master bedroom is downstairs and offers trey ceilings, a sitting area and access to the screened porch. The master suite offers two walk-in closets and a master bathroom featuring glass shower, dual vanities, make-up counter and granite counters. There is a second bedroom on the ground floor that also has a full bathroom and can be considered a 2nd master or a mother-in-law suite. Two staircases (front and back) lead upstairs where buyers will find two spacious bedrooms with walk-in closets and two full bathrooms as well as a huge FROG which can be a 5th bedroom, media room, playroom or practically anything a buyer wants it to be! The yard is professionally landscaped and the backyard is fully fenced-in. The home also offers a oversized two car garage with storage room, gutters, lawn irrigation, spray foam insulation in attic (low bills!), a tankless hot water heater, central vacuum, screened porch, patio, plenty of extra storage space and a fully encapsulated and dehumidified crawlspace! All located just 5 minutes from downtown historic Summerville shopping and restaurants, this home is a MUST SEE!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Office 843-871-9133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3172" y="8051634"/>
            <a:ext cx="1179576" cy="78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00116" y="8052997"/>
            <a:ext cx="1179576" cy="783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93985" y="698053"/>
            <a:ext cx="3820530" cy="25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 preferRelativeResize="0"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6644" y="8053806"/>
            <a:ext cx="1179576" cy="782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 preferRelativeResize="0"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83380" y="8052997"/>
            <a:ext cx="1179576" cy="783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14800" y="8051634"/>
            <a:ext cx="1183680" cy="78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28601" y="680353"/>
            <a:ext cx="3827678" cy="254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3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1004 Denali Court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Summit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20020397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$649,000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Bedrooms | 4½  Baths | 4,300 sf</a:t>
            </a:r>
          </a:p>
        </p:txBody>
      </p:sp>
      <p:pic>
        <p:nvPicPr>
          <p:cNvPr id="2" name="Picture 1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9908" y="8052997"/>
            <a:ext cx="1179576" cy="783657"/>
          </a:xfrm>
          <a:prstGeom prst="rect">
            <a:avLst/>
          </a:prstGeom>
        </p:spPr>
      </p:pic>
      <p:pic>
        <p:nvPicPr>
          <p:cNvPr id="23" name="Picture 10">
            <a:extLst>
              <a:ext uri="{FF2B5EF4-FFF2-40B4-BE49-F238E27FC236}">
                <a16:creationId xmlns:a16="http://schemas.microsoft.com/office/drawing/2014/main" id="{661DC6B7-3C7D-48A8-8F93-D261C3E306FA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3172" y="3360509"/>
            <a:ext cx="1179576" cy="783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11">
            <a:extLst>
              <a:ext uri="{FF2B5EF4-FFF2-40B4-BE49-F238E27FC236}">
                <a16:creationId xmlns:a16="http://schemas.microsoft.com/office/drawing/2014/main" id="{58508061-99A4-4985-8350-335D5050596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73714" y="3360778"/>
            <a:ext cx="1179576" cy="783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7">
            <a:extLst>
              <a:ext uri="{FF2B5EF4-FFF2-40B4-BE49-F238E27FC236}">
                <a16:creationId xmlns:a16="http://schemas.microsoft.com/office/drawing/2014/main" id="{7CD131B5-4B5B-4C35-A3EE-1AC214ED934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93985" y="3360509"/>
            <a:ext cx="1179576" cy="783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FAED2093-BB29-417E-8D1A-D247B8F52768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14256" y="3360509"/>
            <a:ext cx="1179576" cy="783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9">
            <a:extLst>
              <a:ext uri="{FF2B5EF4-FFF2-40B4-BE49-F238E27FC236}">
                <a16:creationId xmlns:a16="http://schemas.microsoft.com/office/drawing/2014/main" id="{0D3B291C-C290-4B15-B04F-4DC9F745FF98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34119" y="3360505"/>
            <a:ext cx="1180396" cy="7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A37E229-C5EA-4ECD-A4D6-45A332EE2D75}"/>
              </a:ext>
            </a:extLst>
          </p:cNvPr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3443" y="3360778"/>
            <a:ext cx="1179576" cy="783120"/>
          </a:xfrm>
          <a:prstGeom prst="rect">
            <a:avLst/>
          </a:prstGeom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3D8CDCD6-6BD4-4956-8E21-16A911B8E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381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83</cp:revision>
  <dcterms:created xsi:type="dcterms:W3CDTF">2006-08-16T00:00:00Z</dcterms:created>
  <dcterms:modified xsi:type="dcterms:W3CDTF">2020-07-24T13:51:46Z</dcterms:modified>
</cp:coreProperties>
</file>