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2232" y="1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1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897"/>
            <a:ext cx="7774782" cy="1288377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ctr">
            <a:noAutofit/>
          </a:bodyPr>
          <a:lstStyle/>
          <a:p>
            <a:pPr algn="l"/>
            <a:r>
              <a:rPr lang="en-US" sz="32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River Reach Agent Open House</a:t>
            </a:r>
            <a:br>
              <a:rPr lang="en-US" sz="28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4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November 30th from 11a - 2p</a:t>
            </a:r>
            <a:br>
              <a:rPr lang="en-US" sz="24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4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Light Lunch + $50 Gift Card</a:t>
            </a:r>
            <a:endParaRPr lang="en-US" sz="3600" b="1" dirty="0">
              <a:solidFill>
                <a:srgbClr val="C00000"/>
              </a:solidFill>
              <a:effectLst>
                <a:innerShdw blurRad="63500" dist="50800" dir="16200000">
                  <a:prstClr val="black">
                    <a:alpha val="75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830997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1004 Jervey Point Road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</a:br>
            <a:r>
              <a:rPr lang="en-US" sz="14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River Reach Pointe ~ Charleston</a:t>
            </a:r>
          </a:p>
          <a:p>
            <a:pPr algn="r"/>
            <a:r>
              <a:rPr lang="en-US" sz="14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MLS# 16029659 ~ $459,900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167" y="9285383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9000" y="192377"/>
            <a:ext cx="1696815" cy="692795"/>
          </a:xfrm>
          <a:prstGeom prst="rect">
            <a:avLst/>
          </a:prstGeom>
          <a:effectLst/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2140" y="2257133"/>
            <a:ext cx="4565739" cy="304382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2257133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3321846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4386559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-1189" y="9021365"/>
            <a:ext cx="7772396" cy="998935"/>
            <a:chOff x="-1189" y="8972668"/>
            <a:chExt cx="7772396" cy="998935"/>
          </a:xfrm>
        </p:grpSpPr>
        <p:sp>
          <p:nvSpPr>
            <p:cNvPr id="7" name="Rectangle 6"/>
            <p:cNvSpPr/>
            <p:nvPr/>
          </p:nvSpPr>
          <p:spPr>
            <a:xfrm>
              <a:off x="-1189" y="9602271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Realty | 654 Coleman Blvd, Suite 100 | Mt Pleasant , SC 29464</a:t>
              </a: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Office (855) 352-9088 | Fax (561) 721-3311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3473" y="8972668"/>
              <a:ext cx="7643072" cy="6309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b="1" dirty="0">
                  <a:latin typeface="Lucida Sans" panose="020B0602030504020204" pitchFamily="34" charset="0"/>
                </a:rPr>
                <a:t>Jim Heslep</a:t>
              </a:r>
              <a:br>
                <a:rPr lang="en-US" sz="1600" dirty="0">
                  <a:latin typeface="Lucida Sans" panose="020B0602030504020204" pitchFamily="34" charset="0"/>
                </a:rPr>
              </a:br>
              <a:r>
                <a:rPr lang="en-US" sz="1050" dirty="0">
                  <a:latin typeface="Lucida Sans" panose="020B0602030504020204" pitchFamily="34" charset="0"/>
                </a:rPr>
                <a:t>(843) 343-7188</a:t>
              </a:r>
            </a:p>
            <a:p>
              <a:pPr algn="ctr"/>
              <a:r>
                <a:rPr lang="en-US" sz="1050" dirty="0">
                  <a:latin typeface="Lucida Sans" panose="020B0602030504020204" pitchFamily="34" charset="0"/>
                </a:rPr>
                <a:t>jim.heslep@goldenbearrealty.com</a:t>
              </a:r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1332309" y="5463823"/>
            <a:ext cx="51054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-1191" y="5486400"/>
            <a:ext cx="7768823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Lucida Sans" panose="020B0602030504020204" pitchFamily="34" charset="0"/>
              </a:rPr>
              <a:t>High quality new construction in a quiet subdivision with no through traffic. It is located off Rivers Reach Drive, Daniel Island. The development is just a few hundred yards from the Wando River with a locked neighborhood dock. It is within walking distance of new Philip Simmons schools, elementary, middle and high. A new major chain grocery store is coming to the entry to the schools. There are 72 houses in the development with low HOA fees - $600 per year - even with a dock. The neighborhood has property with values from $400K to over $1,000K.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Lucida Sans" panose="020B0602030504020204" pitchFamily="34" charset="0"/>
              </a:rPr>
              <a:t>The house was built with executive style appointments and is a 3-foot raised slab with brick facing to exclude moisture under and in the house. Inside the house you will find a master bed room down stairs and one upstairs. There are hard floors on the entire first floor, hardwood in kitchen, living, dinning and downstairs master; Good quality ceramic is in the hall from the garage, laundry, and baths. Good quality granite counter tops and stainless appliances. Five bedrooms, 3 1/2 bath. Very open first floor with 9-foot ceilings. A neighborhood pool is in the advanced planning stage with land purchase agreements done and the land cleared</a:t>
            </a:r>
          </a:p>
        </p:txBody>
      </p:sp>
      <p:pic>
        <p:nvPicPr>
          <p:cNvPr id="27" name="Picture 4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2257133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3321846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4386559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3205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5132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"/>
          <p:cNvPicPr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4169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9187690"/>
            <a:ext cx="441463" cy="66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269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River Reach Agent Open House November 30th from 11a - 2p Light Lunch + $50 Gift Card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2017-11-21T15:00:55Z</dcterms:modified>
</cp:coreProperties>
</file>