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9479E"/>
    <a:srgbClr val="F5831F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vimeo.com/1088460812?share=copy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2" Type="http://schemas.openxmlformats.org/officeDocument/2006/relationships/hyperlink" Target="https://video214.com/play/0EmAxUh13ESMDbirU17y2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Just Listed in The Peninsula!</a:t>
            </a:r>
            <a:br>
              <a:rPr lang="en-US" sz="1800" b="1" dirty="0">
                <a:solidFill>
                  <a:srgbClr val="1E326A"/>
                </a:solidFill>
                <a:latin typeface="Franklin Gothic ATF" panose="020B0503060602040204" pitchFamily="34" charset="0"/>
              </a:rPr>
            </a:br>
            <a:r>
              <a:rPr lang="en-US" sz="18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Sellers are offering buyer agent compensation at 2.5%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2" y="7027192"/>
            <a:ext cx="7675256" cy="174260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This move-in-ready 2BR/2.5BA townhome offers new LVP flooring, fresh paint, dual suites, and a fenced turf yard with pond views. Enjoy pools, playgrounds, and unbeatable locations near Mt. Pleasant, Daniel Island, and top schools.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759" y="5229527"/>
            <a:ext cx="672408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📍 1005 </a:t>
            </a:r>
            <a:r>
              <a:rPr lang="en-US" sz="2000" b="1" dirty="0" err="1">
                <a:solidFill>
                  <a:srgbClr val="F5831F"/>
                </a:solidFill>
                <a:latin typeface="Franklin Gothic ATF" panose="020B0503060602040204" pitchFamily="34" charset="0"/>
              </a:rPr>
              <a:t>Washitonia</a:t>
            </a:r>
            <a:r>
              <a:rPr lang="en-US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 Way Unit B, Charleston</a:t>
            </a:r>
          </a:p>
          <a:p>
            <a:pPr algn="ctr"/>
            <a:endParaRPr lang="en-US" sz="2000" b="1" dirty="0">
              <a:solidFill>
                <a:srgbClr val="F5831F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📆 Open House: Saturday, June 7 | 11 AM – 1 PM</a:t>
            </a:r>
          </a:p>
          <a:p>
            <a:pPr algn="ctr"/>
            <a:endParaRPr lang="en-US" b="1" dirty="0">
              <a:solidFill>
                <a:srgbClr val="F5831F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Schedule your tour today!</a:t>
            </a:r>
            <a:endParaRPr lang="en-US" sz="1600" dirty="0">
              <a:solidFill>
                <a:srgbClr val="F5831F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9826359" y="3537189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 descr="QR Code Image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8989483" y="3537189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Virtual</a:t>
              </a:r>
              <a:br>
                <a:rPr lang="en-US" sz="1050" i="1" dirty="0">
                  <a:latin typeface="Franklin Gothic ATF" panose="020B0503060602040204" pitchFamily="34" charset="0"/>
                </a:rPr>
              </a:br>
              <a:r>
                <a:rPr lang="en-US" sz="1050" i="1" dirty="0">
                  <a:latin typeface="Franklin Gothic ATF" panose="020B0503060602040204" pitchFamily="34" charset="0"/>
                </a:rPr>
                <a:t>Tour</a:t>
              </a:r>
            </a:p>
          </p:txBody>
        </p:sp>
        <p:pic>
          <p:nvPicPr>
            <p:cNvPr id="8" name="Picture 2" descr="QR Code Image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035" y="635781"/>
            <a:ext cx="5729444" cy="44272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0DD6E9-5D75-A07C-AF55-C762AEF181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3652" y="635781"/>
            <a:ext cx="1367913" cy="8984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02EA93-2633-8A89-2067-7E043ABDCE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3652" y="2989160"/>
            <a:ext cx="1367913" cy="8979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59AD2A-CCED-5CA8-C194-C70BAB3130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3652" y="1813183"/>
            <a:ext cx="1367913" cy="896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3A2B00-65AA-5F7B-5A7F-8F116906C1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3652" y="4166086"/>
            <a:ext cx="1367913" cy="89699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2000</TotalTime>
  <Words>117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Just Listed in The Peninsula! Sellers are offering buyer agent compensation at 2.5%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121</cp:revision>
  <dcterms:created xsi:type="dcterms:W3CDTF">2016-07-16T19:46:25Z</dcterms:created>
  <dcterms:modified xsi:type="dcterms:W3CDTF">2025-06-05T14:23:41Z</dcterms:modified>
</cp:coreProperties>
</file>