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5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2011681"/>
            <a:ext cx="6671310" cy="2826597"/>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582930" y="5140960"/>
            <a:ext cx="5440680" cy="257048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582930" y="4984496"/>
            <a:ext cx="6671310" cy="232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894080"/>
            <a:ext cx="1748790" cy="860552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8620" y="894080"/>
            <a:ext cx="5116830" cy="86055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13966" y="3464561"/>
            <a:ext cx="6606540" cy="3227070"/>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13966" y="6786068"/>
            <a:ext cx="6606540" cy="2200274"/>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621792" y="6745834"/>
            <a:ext cx="6671310" cy="2329"/>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454250"/>
            <a:ext cx="3432810" cy="69201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50970" y="2454250"/>
            <a:ext cx="3432810" cy="69201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8/5/2014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 y="2458720"/>
            <a:ext cx="3342132" cy="938318"/>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576320"/>
            <a:ext cx="3342132"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041648" y="2458720"/>
            <a:ext cx="3342132" cy="938318"/>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041648" y="3576320"/>
            <a:ext cx="3342132"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433153" y="5934119"/>
            <a:ext cx="6906768" cy="675"/>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1161717"/>
            <a:ext cx="1818742" cy="1850746"/>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526030" y="1161717"/>
            <a:ext cx="4857750" cy="818083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388621" y="3124810"/>
            <a:ext cx="1818742" cy="622396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730983" y="5251458"/>
            <a:ext cx="8180832" cy="1350"/>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1162304"/>
            <a:ext cx="1821278" cy="1855216"/>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429818" y="1229362"/>
            <a:ext cx="5018732" cy="8067335"/>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88620" y="3129280"/>
            <a:ext cx="1818742" cy="62227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323819"/>
            <a:ext cx="7772400" cy="3352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8620" y="782320"/>
            <a:ext cx="6995160" cy="145288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88620" y="2346960"/>
            <a:ext cx="6995160" cy="715264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7772400" cy="5364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388620" y="26823"/>
            <a:ext cx="2461260" cy="482803"/>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8/5/2014</a:t>
            </a:fld>
            <a:endParaRPr lang="en-US"/>
          </a:p>
        </p:txBody>
      </p:sp>
      <p:sp>
        <p:nvSpPr>
          <p:cNvPr id="5" name="Footer Placeholder 4"/>
          <p:cNvSpPr>
            <a:spLocks noGrp="1"/>
          </p:cNvSpPr>
          <p:nvPr>
            <p:ph type="ftr" sz="quarter" idx="3"/>
          </p:nvPr>
        </p:nvSpPr>
        <p:spPr>
          <a:xfrm>
            <a:off x="2914650" y="26823"/>
            <a:ext cx="3497580" cy="482803"/>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6477000" y="26823"/>
            <a:ext cx="906780" cy="482803"/>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06833" y="0"/>
            <a:ext cx="4855967" cy="1524001"/>
          </a:xfrm>
        </p:spPr>
        <p:txBody>
          <a:bodyPr anchor="t">
            <a:normAutofit fontScale="90000"/>
          </a:bodyPr>
          <a:lstStyle/>
          <a:p>
            <a:pPr algn="ctr"/>
            <a:r>
              <a:rPr lang="en-US" sz="36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1005 Sunnybrook </a:t>
            </a:r>
            <a:r>
              <a:rPr lang="en-US" sz="36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Dr</a:t>
            </a:r>
            <a:br>
              <a:rPr lang="en-US" sz="3600"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nl-NL" sz="2400" dirty="0" smtClean="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Chisolm </a:t>
            </a:r>
            <a:r>
              <a:rPr lang="nl-NL" sz="24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Green</a:t>
            </a:r>
            <a:br>
              <a:rPr lang="nl-NL" sz="24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nl-NL" sz="24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a:t>
            </a:r>
            <a:r>
              <a:rPr lang="nl-NL" sz="2400" dirty="0" smtClean="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1420907</a:t>
            </a:r>
            <a:br>
              <a:rPr lang="nl-NL" sz="2400" dirty="0" smtClean="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nl-NL" sz="2400" dirty="0" smtClean="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$395,000</a:t>
            </a:r>
            <a:endParaRPr lang="en-US" sz="24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p:txBody>
      </p:sp>
      <p:sp>
        <p:nvSpPr>
          <p:cNvPr id="3" name="Subtitle 2"/>
          <p:cNvSpPr>
            <a:spLocks noGrp="1"/>
          </p:cNvSpPr>
          <p:nvPr>
            <p:ph type="subTitle" idx="1"/>
          </p:nvPr>
        </p:nvSpPr>
        <p:spPr>
          <a:xfrm>
            <a:off x="2606833" y="5902960"/>
            <a:ext cx="4855967" cy="2570480"/>
          </a:xfrm>
        </p:spPr>
        <p:txBody>
          <a:bodyPr>
            <a:noAutofit/>
          </a:bodyPr>
          <a:lstStyle/>
          <a:p>
            <a:pPr algn="ctr"/>
            <a:r>
              <a:rPr lang="en-US" sz="1000" dirty="0">
                <a:solidFill>
                  <a:schemeClr val="tx2">
                    <a:lumMod val="50000"/>
                  </a:schemeClr>
                </a:solidFill>
                <a:latin typeface="Microsoft Sans Serif" panose="020B0604020202020204" pitchFamily="34" charset="0"/>
                <a:cs typeface="Microsoft Sans Serif" panose="020B0604020202020204" pitchFamily="34" charset="0"/>
              </a:rPr>
              <a:t>Beautiful home site surrounded by mature trees give you much desired privacy. This immaculate home is turn key ready for you to move in. The living room off the entrance hall offers flexible space for an office, study, music room or keep as a living room. Separate dining room is great for those holiday meals. Kitchen is updated with all stainless steel appliances including built in microwave. Outfitted with an reverse osmosis drinking water system that conveys with the home. Deep ceramic sink with tile back splash makes cooking a breeze</a:t>
            </a:r>
            <a:r>
              <a:rPr lang="en-US" sz="1000" dirty="0" smtClean="0">
                <a:solidFill>
                  <a:schemeClr val="tx2">
                    <a:lumMod val="50000"/>
                  </a:schemeClr>
                </a:solidFill>
                <a:latin typeface="Microsoft Sans Serif" panose="020B0604020202020204" pitchFamily="34" charset="0"/>
                <a:cs typeface="Microsoft Sans Serif" panose="020B0604020202020204" pitchFamily="34" charset="0"/>
              </a:rPr>
              <a:t>. Eat </a:t>
            </a:r>
            <a:r>
              <a:rPr lang="en-US" sz="1000" dirty="0">
                <a:solidFill>
                  <a:schemeClr val="tx2">
                    <a:lumMod val="50000"/>
                  </a:schemeClr>
                </a:solidFill>
                <a:latin typeface="Microsoft Sans Serif" panose="020B0604020202020204" pitchFamily="34" charset="0"/>
                <a:cs typeface="Microsoft Sans Serif" panose="020B0604020202020204" pitchFamily="34" charset="0"/>
              </a:rPr>
              <a:t>in kitchen with bay window. The family room opens to the large screened in porch for you to enjoy autumn breezes. Bright Master bedroom downstairs with walk in closet and dual bathroom sinks. Other 2 downstairs bedrooms are currently being used as "his" and "hers" offices. The Frog can be a 4th bedroom or flex space. Oh, did mention Storage??? The attached 2 car garage comes with 2 large closets and built in shelves. Add to this the HUGE detached garage once used as an artist studio. This space is large enough to hold 4 cars. Multiple uses with a separate 1/2 bath and built in storage bins. Access to neighborhood community dock available with $150 homeowners annual dues. Fish or boat to the </a:t>
            </a:r>
            <a:r>
              <a:rPr lang="en-US" sz="1000" dirty="0" smtClean="0">
                <a:solidFill>
                  <a:schemeClr val="tx2">
                    <a:lumMod val="50000"/>
                  </a:schemeClr>
                </a:solidFill>
                <a:latin typeface="Microsoft Sans Serif" panose="020B0604020202020204" pitchFamily="34" charset="0"/>
                <a:cs typeface="Microsoft Sans Serif" panose="020B0604020202020204" pitchFamily="34" charset="0"/>
              </a:rPr>
              <a:t>Intracoastal Waterway</a:t>
            </a:r>
            <a:r>
              <a:rPr lang="en-US" sz="1000" dirty="0">
                <a:solidFill>
                  <a:schemeClr val="tx2">
                    <a:lumMod val="50000"/>
                  </a:schemeClr>
                </a:solidFill>
                <a:latin typeface="Microsoft Sans Serif" panose="020B0604020202020204" pitchFamily="34" charset="0"/>
                <a:cs typeface="Microsoft Sans Serif" panose="020B0604020202020204" pitchFamily="34" charset="0"/>
              </a:rPr>
              <a: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599" y="152400"/>
            <a:ext cx="1828800" cy="1371601"/>
          </a:xfrm>
          <a:prstGeom prst="rect">
            <a:avLst/>
          </a:prstGeom>
          <a:ln w="19050">
            <a:solidFill>
              <a:schemeClr val="accent1"/>
            </a:solidFill>
          </a:ln>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599" y="2230443"/>
            <a:ext cx="1828800" cy="1371600"/>
          </a:xfrm>
          <a:prstGeom prst="rect">
            <a:avLst/>
          </a:prstGeom>
          <a:ln w="19050">
            <a:solidFill>
              <a:schemeClr val="accent1"/>
            </a:solid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8599" y="4308485"/>
            <a:ext cx="1828800" cy="1371600"/>
          </a:xfrm>
          <a:prstGeom prst="rect">
            <a:avLst/>
          </a:prstGeom>
          <a:ln w="19050">
            <a:solidFill>
              <a:schemeClr val="accent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8599" y="8464569"/>
            <a:ext cx="1828800" cy="1363107"/>
          </a:xfrm>
          <a:prstGeom prst="rect">
            <a:avLst/>
          </a:prstGeom>
          <a:ln w="19050">
            <a:solidFill>
              <a:schemeClr val="accent1"/>
            </a:solidFill>
          </a:ln>
        </p:spPr>
      </p:pic>
      <p:pic>
        <p:nvPicPr>
          <p:cNvPr id="8" name="Picture 7"/>
          <p:cNvPicPr>
            <a:picLocks noChangeAspect="1"/>
          </p:cNvPicPr>
          <p:nvPr/>
        </p:nvPicPr>
        <p:blipFill rotWithShape="1">
          <a:blip r:embed="rId6" cstate="print">
            <a:extLst>
              <a:ext uri="{28A0092B-C50C-407E-A947-70E740481C1C}">
                <a14:useLocalDpi xmlns:a14="http://schemas.microsoft.com/office/drawing/2010/main" val="0"/>
              </a:ext>
            </a:extLst>
          </a:blip>
          <a:srcRect l="2239" t="15083" r="2239" b="4469"/>
          <a:stretch/>
        </p:blipFill>
        <p:spPr>
          <a:xfrm>
            <a:off x="228599" y="6386527"/>
            <a:ext cx="1828801" cy="1371600"/>
          </a:xfrm>
          <a:prstGeom prst="rect">
            <a:avLst/>
          </a:prstGeom>
          <a:ln w="19050">
            <a:solidFill>
              <a:schemeClr val="accent1"/>
            </a:solidFill>
          </a:ln>
        </p:spPr>
      </p:pic>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06833" y="2164208"/>
            <a:ext cx="4855967" cy="3641975"/>
          </a:xfrm>
          <a:prstGeom prst="rect">
            <a:avLst/>
          </a:prstGeom>
          <a:ln w="19050">
            <a:solidFill>
              <a:schemeClr val="accent1"/>
            </a:solidFill>
          </a:ln>
        </p:spPr>
      </p:pic>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0300" y="8517472"/>
            <a:ext cx="952500" cy="1257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9"/>
          <p:cNvSpPr/>
          <p:nvPr/>
        </p:nvSpPr>
        <p:spPr>
          <a:xfrm>
            <a:off x="2571273" y="8599819"/>
            <a:ext cx="3886200" cy="1092607"/>
          </a:xfrm>
          <a:prstGeom prst="rect">
            <a:avLst/>
          </a:prstGeom>
        </p:spPr>
        <p:txBody>
          <a:bodyPr anchor="ctr">
            <a:spAutoFit/>
          </a:bodyPr>
          <a:lstStyle/>
          <a:p>
            <a:pPr algn="r"/>
            <a:r>
              <a:rPr lang="en-US" dirty="0">
                <a:solidFill>
                  <a:schemeClr val="tx2">
                    <a:lumMod val="50000"/>
                  </a:schemeClr>
                </a:solidFill>
                <a:latin typeface="Microsoft Sans Serif" panose="020B0604020202020204" pitchFamily="34" charset="0"/>
                <a:cs typeface="Microsoft Sans Serif" panose="020B0604020202020204" pitchFamily="34" charset="0"/>
              </a:rPr>
              <a:t>Irene Thomas</a:t>
            </a:r>
          </a:p>
          <a:p>
            <a:pPr algn="r"/>
            <a:r>
              <a:rPr lang="en-US" sz="1400" dirty="0">
                <a:solidFill>
                  <a:schemeClr val="tx2">
                    <a:lumMod val="50000"/>
                  </a:schemeClr>
                </a:solidFill>
                <a:latin typeface="Microsoft Sans Serif" panose="020B0604020202020204" pitchFamily="34" charset="0"/>
                <a:cs typeface="Microsoft Sans Serif" panose="020B0604020202020204" pitchFamily="34" charset="0"/>
              </a:rPr>
              <a:t>Sales Associate</a:t>
            </a:r>
          </a:p>
          <a:p>
            <a:pPr algn="r"/>
            <a:r>
              <a:rPr lang="en-US" sz="1100" dirty="0">
                <a:solidFill>
                  <a:schemeClr val="tx2">
                    <a:lumMod val="50000"/>
                  </a:schemeClr>
                </a:solidFill>
                <a:latin typeface="Microsoft Sans Serif" panose="020B0604020202020204" pitchFamily="34" charset="0"/>
                <a:cs typeface="Microsoft Sans Serif" panose="020B0604020202020204" pitchFamily="34" charset="0"/>
              </a:rPr>
              <a:t>Cell: (843) 509-8058</a:t>
            </a:r>
          </a:p>
          <a:p>
            <a:pPr algn="r"/>
            <a:r>
              <a:rPr lang="en-US" sz="1100" dirty="0">
                <a:solidFill>
                  <a:schemeClr val="tx2">
                    <a:lumMod val="50000"/>
                  </a:schemeClr>
                </a:solidFill>
                <a:latin typeface="Microsoft Sans Serif" panose="020B0604020202020204" pitchFamily="34" charset="0"/>
                <a:cs typeface="Microsoft Sans Serif" panose="020B0604020202020204" pitchFamily="34" charset="0"/>
              </a:rPr>
              <a:t>Fax: (843) </a:t>
            </a:r>
            <a:r>
              <a:rPr lang="en-US" sz="1100" dirty="0" smtClean="0">
                <a:solidFill>
                  <a:schemeClr val="tx2">
                    <a:lumMod val="50000"/>
                  </a:schemeClr>
                </a:solidFill>
                <a:latin typeface="Microsoft Sans Serif" panose="020B0604020202020204" pitchFamily="34" charset="0"/>
                <a:cs typeface="Microsoft Sans Serif" panose="020B0604020202020204" pitchFamily="34" charset="0"/>
              </a:rPr>
              <a:t>725-7048</a:t>
            </a:r>
          </a:p>
          <a:p>
            <a:pPr algn="r"/>
            <a:r>
              <a:rPr lang="en-US" sz="1100" dirty="0">
                <a:solidFill>
                  <a:schemeClr val="tx2">
                    <a:lumMod val="50000"/>
                  </a:schemeClr>
                </a:solidFill>
                <a:latin typeface="Microsoft Sans Serif" panose="020B0604020202020204" pitchFamily="34" charset="0"/>
                <a:cs typeface="Microsoft Sans Serif" panose="020B0604020202020204" pitchFamily="34" charset="0"/>
              </a:rPr>
              <a:t>Irene.Thomas@agentowned.com</a:t>
            </a:r>
          </a:p>
        </p:txBody>
      </p:sp>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571273" y="873178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0" y="9827567"/>
            <a:ext cx="7772400" cy="215444"/>
          </a:xfrm>
          <a:prstGeom prst="rect">
            <a:avLst/>
          </a:prstGeom>
        </p:spPr>
        <p:txBody>
          <a:bodyPr wrap="square" anchor="b">
            <a:spAutoFit/>
          </a:bodyPr>
          <a:lstStyle/>
          <a:p>
            <a:pPr algn="ctr"/>
            <a:r>
              <a:rPr lang="en-US" sz="800" dirty="0" smtClean="0">
                <a:solidFill>
                  <a:schemeClr val="tx2">
                    <a:lumMod val="50000"/>
                  </a:schemeClr>
                </a:solidFill>
                <a:latin typeface="Microsoft Sans Serif" panose="020B0604020202020204" pitchFamily="34" charset="0"/>
                <a:cs typeface="Microsoft Sans Serif" panose="020B0604020202020204" pitchFamily="34" charset="0"/>
              </a:rPr>
              <a:t>AgentOwned Realty | 902 </a:t>
            </a:r>
            <a:r>
              <a:rPr lang="en-US" sz="800" dirty="0">
                <a:solidFill>
                  <a:schemeClr val="tx2">
                    <a:lumMod val="50000"/>
                  </a:schemeClr>
                </a:solidFill>
                <a:latin typeface="Microsoft Sans Serif" panose="020B0604020202020204" pitchFamily="34" charset="0"/>
                <a:cs typeface="Microsoft Sans Serif" panose="020B0604020202020204" pitchFamily="34" charset="0"/>
              </a:rPr>
              <a:t>Savannah </a:t>
            </a:r>
            <a:r>
              <a:rPr lang="en-US" sz="800" dirty="0" smtClean="0">
                <a:solidFill>
                  <a:schemeClr val="tx2">
                    <a:lumMod val="50000"/>
                  </a:schemeClr>
                </a:solidFill>
                <a:latin typeface="Microsoft Sans Serif" panose="020B0604020202020204" pitchFamily="34" charset="0"/>
                <a:cs typeface="Microsoft Sans Serif" panose="020B0604020202020204" pitchFamily="34" charset="0"/>
              </a:rPr>
              <a:t>Hwy | </a:t>
            </a:r>
            <a:r>
              <a:rPr lang="en-US" sz="800" dirty="0">
                <a:solidFill>
                  <a:schemeClr val="tx2">
                    <a:lumMod val="50000"/>
                  </a:schemeClr>
                </a:solidFill>
                <a:latin typeface="Microsoft Sans Serif" panose="020B0604020202020204" pitchFamily="34" charset="0"/>
                <a:cs typeface="Microsoft Sans Serif" panose="020B0604020202020204" pitchFamily="34" charset="0"/>
              </a:rPr>
              <a:t>Charleston, SC 29407 </a:t>
            </a:r>
          </a:p>
        </p:txBody>
      </p:sp>
    </p:spTree>
    <p:extLst>
      <p:ext uri="{BB962C8B-B14F-4D97-AF65-F5344CB8AC3E}">
        <p14:creationId xmlns:p14="http://schemas.microsoft.com/office/powerpoint/2010/main" val="24609018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TotalTime>
  <Words>276</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Clarity</vt:lpstr>
      <vt:lpstr>1005 Sunnybrook Dr Chisolm Green MLS# 1420907 $395,000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1005 Sunnybrook Dr Chisolm Green MLS# 1420907 $395,000</dc:title>
  <dc:creator>CVH360</dc:creator>
  <cp:lastModifiedBy>atp1313@gmail.com</cp:lastModifiedBy>
  <cp:revision>4</cp:revision>
  <dcterms:created xsi:type="dcterms:W3CDTF">2006-08-16T00:00:00Z</dcterms:created>
  <dcterms:modified xsi:type="dcterms:W3CDTF">2014-08-05T12:48:38Z</dcterms:modified>
</cp:coreProperties>
</file>