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BC19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558" y="-318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10/11/2018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10/11/2018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10/11/2018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09372" y="5738648"/>
            <a:ext cx="7553657" cy="3122399"/>
          </a:xfrm>
        </p:spPr>
        <p:txBody>
          <a:bodyPr anchor="ctr">
            <a:noAutofit/>
          </a:bodyPr>
          <a:lstStyle/>
          <a:p>
            <a:r>
              <a:rPr lang="en-US" sz="1200" dirty="0">
                <a:solidFill>
                  <a:schemeClr val="tx1">
                    <a:lumMod val="65000"/>
                    <a:lumOff val="35000"/>
                  </a:schemeClr>
                </a:solidFill>
                <a:latin typeface="Century Gothic" panose="020B0502020202020204" pitchFamily="34" charset="0"/>
                <a:cs typeface="Microsoft Sans Serif" panose="020B0604020202020204" pitchFamily="34" charset="0"/>
              </a:rPr>
              <a:t>Come see this beautiful townhome in the coveted section of Waverly in Hamlin Plantation! The home has been professionally cleaned and freshly painted and is ready for you to move right in. At first sight, you'll notice the spacious double porches on both levels where you can sit with a cup of coffee and view your tree-lined street. As you enter, you will see your dining room area just to the right with nice trim detail. The kitchen is a cook's dream with granite countertops, maple' staggered cabinets, and stainless steel appliances including a gas range. At the end of the counter is space for barstool seating. You'll also notice the gleaming hardwood floors that run throughout the first floor and into the living area. From the living area extends a sizeable screened in porch.</a:t>
            </a:r>
          </a:p>
          <a:p>
            <a:r>
              <a:rPr lang="en-US" sz="1200" dirty="0">
                <a:solidFill>
                  <a:schemeClr val="tx1">
                    <a:lumMod val="65000"/>
                    <a:lumOff val="35000"/>
                  </a:schemeClr>
                </a:solidFill>
                <a:latin typeface="Century Gothic" panose="020B0502020202020204" pitchFamily="34" charset="0"/>
                <a:cs typeface="Microsoft Sans Serif" panose="020B0604020202020204" pitchFamily="34" charset="0"/>
              </a:rPr>
              <a:t>Upstairs you will find the two bedrooms. Your master is equipped with a walk-in closet and double sinks. The laundry area is also located upstairs near the bedrooms for convenience. Outside you will find not one but two storage areas. The Hamlin amenities are bar none including a spectacular pool with a water slide, workout facility, tennis courts, miles of walking/jogging/biking trails, play park and a beautiful clubhouse and lawn where community events are held. Minutes to beaches, town center and award-winning schools. Agent is related to seller.</a:t>
            </a:r>
            <a:endParaRPr lang="en-US" sz="1200" b="1" i="1" dirty="0">
              <a:solidFill>
                <a:schemeClr val="tx1">
                  <a:lumMod val="65000"/>
                  <a:lumOff val="35000"/>
                </a:schemeClr>
              </a:solidFill>
              <a:latin typeface="Century Gothic" panose="020B0502020202020204" pitchFamily="34" charset="0"/>
              <a:cs typeface="Microsoft Sans Serif" panose="020B0604020202020204" pitchFamily="34" charset="0"/>
            </a:endParaRPr>
          </a:p>
        </p:txBody>
      </p:sp>
      <p:sp>
        <p:nvSpPr>
          <p:cNvPr id="4" name="Rectangle 3"/>
          <p:cNvSpPr/>
          <p:nvPr/>
        </p:nvSpPr>
        <p:spPr>
          <a:xfrm>
            <a:off x="0" y="9784080"/>
            <a:ext cx="7772400" cy="274320"/>
          </a:xfrm>
          <a:prstGeom prst="rect">
            <a:avLst/>
          </a:prstGeom>
          <a:solidFill>
            <a:srgbClr val="CBC195"/>
          </a:solidFill>
          <a:ln>
            <a:solidFill>
              <a:srgbClr val="CBC19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lumMod val="65000"/>
                    <a:lumOff val="35000"/>
                  </a:schemeClr>
                </a:solidFill>
                <a:latin typeface="Century Gothic" panose="020B0502020202020204" pitchFamily="34" charset="0"/>
                <a:ea typeface="Open Sans" panose="020B0606030504020204" pitchFamily="34" charset="0"/>
                <a:cs typeface="Microsoft Sans Serif" panose="020B0604020202020204" pitchFamily="34" charset="0"/>
              </a:rPr>
              <a:t>Century 21 Properties Plus | 3301 </a:t>
            </a:r>
            <a:r>
              <a:rPr lang="en-US" sz="1000" dirty="0" err="1">
                <a:solidFill>
                  <a:schemeClr val="tx1">
                    <a:lumMod val="65000"/>
                    <a:lumOff val="35000"/>
                  </a:schemeClr>
                </a:solidFill>
                <a:latin typeface="Century Gothic" panose="020B0502020202020204" pitchFamily="34" charset="0"/>
                <a:ea typeface="Open Sans" panose="020B0606030504020204" pitchFamily="34" charset="0"/>
                <a:cs typeface="Microsoft Sans Serif" panose="020B0604020202020204" pitchFamily="34" charset="0"/>
              </a:rPr>
              <a:t>Salterbeck</a:t>
            </a:r>
            <a:r>
              <a:rPr lang="en-US" sz="1000" dirty="0">
                <a:solidFill>
                  <a:schemeClr val="tx1">
                    <a:lumMod val="65000"/>
                    <a:lumOff val="35000"/>
                  </a:schemeClr>
                </a:solidFill>
                <a:latin typeface="Century Gothic" panose="020B0502020202020204" pitchFamily="34" charset="0"/>
                <a:ea typeface="Open Sans" panose="020B0606030504020204" pitchFamily="34" charset="0"/>
                <a:cs typeface="Microsoft Sans Serif" panose="020B0604020202020204" pitchFamily="34" charset="0"/>
              </a:rPr>
              <a:t> Ct Suite 100 | Mt. Pleasant, SC 29466</a:t>
            </a:r>
          </a:p>
        </p:txBody>
      </p:sp>
      <p:sp>
        <p:nvSpPr>
          <p:cNvPr id="5" name="Rectangle 4"/>
          <p:cNvSpPr/>
          <p:nvPr/>
        </p:nvSpPr>
        <p:spPr>
          <a:xfrm>
            <a:off x="109370" y="8933443"/>
            <a:ext cx="6281473" cy="707886"/>
          </a:xfrm>
          <a:prstGeom prst="rect">
            <a:avLst/>
          </a:prstGeom>
        </p:spPr>
        <p:txBody>
          <a:bodyPr wrap="square">
            <a:spAutoFit/>
          </a:bodyPr>
          <a:lstStyle/>
          <a:p>
            <a:r>
              <a:rPr lang="en-US" sz="1600" b="1" dirty="0">
                <a:latin typeface="Century Gothic" panose="020B0502020202020204" pitchFamily="34" charset="0"/>
                <a:ea typeface="Open Sans" panose="020B0606030504020204" pitchFamily="34" charset="0"/>
                <a:cs typeface="Microsoft Sans Serif" panose="020B0604020202020204" pitchFamily="34" charset="0"/>
              </a:rPr>
              <a:t>Kimberly Mosher</a:t>
            </a:r>
          </a:p>
          <a:p>
            <a:r>
              <a:rPr lang="pt-BR"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(843) 697-4928</a:t>
            </a:r>
          </a:p>
          <a:p>
            <a:r>
              <a:rPr lang="pt-BR"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kmosher@century21properties.com</a:t>
            </a:r>
            <a:endPar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endParaRPr>
          </a:p>
        </p:txBody>
      </p:sp>
      <p:grpSp>
        <p:nvGrpSpPr>
          <p:cNvPr id="13" name="Group 12"/>
          <p:cNvGrpSpPr/>
          <p:nvPr/>
        </p:nvGrpSpPr>
        <p:grpSpPr>
          <a:xfrm>
            <a:off x="0" y="-7694"/>
            <a:ext cx="7772400" cy="677108"/>
            <a:chOff x="0" y="107723"/>
            <a:chExt cx="7772400" cy="677108"/>
          </a:xfrm>
          <a:solidFill>
            <a:srgbClr val="CBC195"/>
          </a:solidFill>
        </p:grpSpPr>
        <p:sp>
          <p:nvSpPr>
            <p:cNvPr id="6" name="Rectangle 5"/>
            <p:cNvSpPr/>
            <p:nvPr/>
          </p:nvSpPr>
          <p:spPr>
            <a:xfrm>
              <a:off x="0" y="152400"/>
              <a:ext cx="7772400" cy="587752"/>
            </a:xfrm>
            <a:prstGeom prst="rect">
              <a:avLst/>
            </a:prstGeom>
            <a:grpFill/>
            <a:ln>
              <a:solidFill>
                <a:srgbClr val="CBC19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107723"/>
              <a:ext cx="7772400" cy="677108"/>
            </a:xfrm>
            <a:prstGeom prst="rect">
              <a:avLst/>
            </a:prstGeom>
            <a:grpFill/>
            <a:ln>
              <a:solidFill>
                <a:srgbClr val="CBC195"/>
              </a:solidFill>
            </a:ln>
          </p:spPr>
          <p:txBody>
            <a:bodyPr wrap="square" anchor="ctr">
              <a:spAutoFit/>
            </a:bodyPr>
            <a:lstStyle/>
            <a:p>
              <a:pPr algn="ctr"/>
              <a:r>
                <a:rPr lang="en-US" sz="2100" b="1" dirty="0">
                  <a:solidFill>
                    <a:schemeClr val="bg1"/>
                  </a:solidFill>
                  <a:latin typeface="Century Gothic" panose="020B0502020202020204" pitchFamily="34" charset="0"/>
                </a:rPr>
                <a:t>1005 </a:t>
              </a:r>
              <a:r>
                <a:rPr lang="en-US" sz="2100" b="1" dirty="0" err="1">
                  <a:solidFill>
                    <a:schemeClr val="bg1"/>
                  </a:solidFill>
                  <a:latin typeface="Century Gothic" panose="020B0502020202020204" pitchFamily="34" charset="0"/>
                </a:rPr>
                <a:t>Zinser</a:t>
              </a:r>
              <a:r>
                <a:rPr lang="en-US" sz="2100" b="1" dirty="0">
                  <a:solidFill>
                    <a:schemeClr val="bg1"/>
                  </a:solidFill>
                  <a:latin typeface="Century Gothic" panose="020B0502020202020204" pitchFamily="34" charset="0"/>
                </a:rPr>
                <a:t> Street</a:t>
              </a:r>
            </a:p>
            <a:p>
              <a:pPr algn="ctr"/>
              <a:r>
                <a:rPr lang="en-US" sz="1700" dirty="0">
                  <a:solidFill>
                    <a:schemeClr val="bg1"/>
                  </a:solidFill>
                  <a:latin typeface="Century Gothic" panose="020B0502020202020204" pitchFamily="34" charset="0"/>
                </a:rPr>
                <a:t>Hamlin Plantation | Mt Pleasant, SC 29466 | MLS# 18026254 | $276,500</a:t>
              </a:r>
            </a:p>
          </p:txBody>
        </p:sp>
      </p:gr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6013174" y="9042271"/>
            <a:ext cx="1524034" cy="49023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922915" y="8747320"/>
            <a:ext cx="695757" cy="812800"/>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067775" y="762000"/>
            <a:ext cx="5594669" cy="3691274"/>
          </a:xfrm>
          <a:prstGeom prst="rect">
            <a:avLst/>
          </a:prstGeom>
          <a:ln>
            <a:solidFill>
              <a:srgbClr val="CBC195"/>
            </a:solidFill>
          </a:ln>
        </p:spPr>
      </p:pic>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9955" y="3331610"/>
            <a:ext cx="1681325" cy="1121664"/>
          </a:xfrm>
          <a:prstGeom prst="rect">
            <a:avLst/>
          </a:prstGeom>
          <a:ln>
            <a:solidFill>
              <a:srgbClr val="CBC195"/>
            </a:solidFill>
          </a:ln>
        </p:spPr>
      </p:pic>
      <p:pic>
        <p:nvPicPr>
          <p:cNvPr id="11" name="Picture 1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09370" y="2046805"/>
            <a:ext cx="1682496" cy="1121664"/>
          </a:xfrm>
          <a:prstGeom prst="rect">
            <a:avLst/>
          </a:prstGeom>
          <a:ln>
            <a:solidFill>
              <a:srgbClr val="CBC195"/>
            </a:solidFill>
          </a:ln>
        </p:spPr>
      </p:pic>
      <p:pic>
        <p:nvPicPr>
          <p:cNvPr id="12" name="Picture 1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09370" y="4616416"/>
            <a:ext cx="1684201" cy="1122800"/>
          </a:xfrm>
          <a:prstGeom prst="rect">
            <a:avLst/>
          </a:prstGeom>
          <a:ln>
            <a:solidFill>
              <a:srgbClr val="CBC195"/>
            </a:solidFill>
          </a:ln>
        </p:spPr>
      </p:pic>
      <p:pic>
        <p:nvPicPr>
          <p:cNvPr id="16" name="Picture 15"/>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09370" y="762000"/>
            <a:ext cx="1682496" cy="1121664"/>
          </a:xfrm>
          <a:prstGeom prst="rect">
            <a:avLst/>
          </a:prstGeom>
          <a:ln>
            <a:solidFill>
              <a:srgbClr val="CBC195"/>
            </a:solidFill>
          </a:ln>
        </p:spPr>
      </p:pic>
      <p:pic>
        <p:nvPicPr>
          <p:cNvPr id="17" name="Picture 16"/>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024475" y="4616416"/>
            <a:ext cx="1684201" cy="1122800"/>
          </a:xfrm>
          <a:prstGeom prst="rect">
            <a:avLst/>
          </a:prstGeom>
          <a:ln>
            <a:solidFill>
              <a:srgbClr val="CBC195"/>
            </a:solidFill>
          </a:ln>
        </p:spPr>
      </p:pic>
      <p:pic>
        <p:nvPicPr>
          <p:cNvPr id="18" name="Picture 17"/>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980532" y="4617374"/>
            <a:ext cx="1682496" cy="1120883"/>
          </a:xfrm>
          <a:prstGeom prst="rect">
            <a:avLst/>
          </a:prstGeom>
          <a:ln>
            <a:solidFill>
              <a:srgbClr val="CBC195"/>
            </a:solidFill>
          </a:ln>
        </p:spPr>
      </p:pic>
      <p:pic>
        <p:nvPicPr>
          <p:cNvPr id="19" name="Picture 18"/>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067776" y="4616984"/>
            <a:ext cx="1682496" cy="1121664"/>
          </a:xfrm>
          <a:prstGeom prst="rect">
            <a:avLst/>
          </a:prstGeom>
          <a:ln>
            <a:solidFill>
              <a:srgbClr val="CBC195"/>
            </a:solidFill>
          </a:ln>
        </p:spPr>
      </p:pic>
      <p:sp>
        <p:nvSpPr>
          <p:cNvPr id="14" name="Rectangle 13"/>
          <p:cNvSpPr/>
          <p:nvPr/>
        </p:nvSpPr>
        <p:spPr>
          <a:xfrm>
            <a:off x="7315200" y="508202"/>
            <a:ext cx="7553657" cy="615553"/>
          </a:xfrm>
          <a:prstGeom prst="rect">
            <a:avLst/>
          </a:prstGeom>
        </p:spPr>
        <p:txBody>
          <a:bodyPr wrap="square">
            <a:spAutoFit/>
          </a:bodyPr>
          <a:lstStyle/>
          <a:p>
            <a:pPr algn="ctr"/>
            <a:r>
              <a:rPr lang="en-US" sz="1800" b="1" i="1" dirty="0">
                <a:latin typeface="Century Gothic" panose="020B0502020202020204" pitchFamily="34" charset="0"/>
              </a:rPr>
              <a:t>REALTOR OPEN HOUSE FRIDAY &amp; SATURDAY</a:t>
            </a:r>
          </a:p>
          <a:p>
            <a:pPr algn="ctr"/>
            <a:r>
              <a:rPr lang="en-US" sz="1600" i="1" dirty="0">
                <a:latin typeface="Century Gothic" panose="020B0502020202020204" pitchFamily="34" charset="0"/>
              </a:rPr>
              <a:t>October 5th &amp; 6th from 11A TO 2P</a:t>
            </a:r>
          </a:p>
        </p:txBody>
      </p:sp>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255</TotalTime>
  <Words>312</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Century Gothic</vt:lpstr>
      <vt:lpstr>Microsoft Sans Serif</vt:lpstr>
      <vt:lpstr>Open Sans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54</cp:revision>
  <dcterms:created xsi:type="dcterms:W3CDTF">2006-08-16T00:00:00Z</dcterms:created>
  <dcterms:modified xsi:type="dcterms:W3CDTF">2018-10-11T13:14:14Z</dcterms:modified>
</cp:coreProperties>
</file>