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547" y="-291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my.matterport.com/show/?m=7M8arH9h8Mc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680" y="6126480"/>
            <a:ext cx="7544240" cy="2734568"/>
          </a:xfrm>
        </p:spPr>
        <p:txBody>
          <a:bodyPr anchor="ctr">
            <a:noAutofit/>
          </a:bodyPr>
          <a:lstStyle/>
          <a:p>
            <a:r>
              <a:rPr lang="en-US" sz="1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Introducing this stunning, BETTER THAN NEW, light-filled single-story SMART home that welcomes you in with an inviting open floor plan. Seller has added CUSTOM LIGHTING w/DIMMERS, 2'' BLINDS, CURTAINS &amp; RODS, STORM DOOR, TOWEL BARS and a NEW FRIDGE. The heart of the home is its chef's dream kitchen which overlooks the living/dining areas and offers a large island that is perfect for entertaining, meal prep and casual dining, stainless appliances including a gas stove, loads of cabinets and quartz countertop space and a generous walk-in pantry. The spacious family room with a gas fireplace is the perfect place for relaxing with your loved ones, watching tv or reading a great book. Retreat to the Owner's Ensuite which features a gorgeous zero-entry tiled shower with a frameless glass door, double vanities and a large walk in closet. Enjoy outdoor living on the huge screen porch overlooking a beautiful green space and tranquil woods. Experience the perfect blend of elegance and comfort in this remarkable residence located in the highly desirable Horizons neighborhood, an exclusive 55+ gated active adult community within Summers Corner. Fabulous amenities coming soon to include a club house, dog park, pool, tennis courts and exercise area.</a:t>
            </a:r>
          </a:p>
          <a:p>
            <a:endParaRPr lang="en-US" sz="115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15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Take a virtual walkthrough!</a:t>
            </a:r>
            <a:endParaRPr lang="en-US" sz="115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2" y="8839200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803-463-7734 | O 843-871-2121 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4704E30-01AB-4A37-BD30-558E0935BED8}"/>
              </a:ext>
            </a:extLst>
          </p:cNvPr>
          <p:cNvGrpSpPr/>
          <p:nvPr/>
        </p:nvGrpSpPr>
        <p:grpSpPr>
          <a:xfrm>
            <a:off x="0" y="-7694"/>
            <a:ext cx="8229600" cy="677108"/>
            <a:chOff x="0" y="-7694"/>
            <a:chExt cx="7772400" cy="677108"/>
          </a:xfrm>
          <a:solidFill>
            <a:srgbClr val="92D050"/>
          </a:solidFill>
        </p:grpSpPr>
        <p:sp>
          <p:nvSpPr>
            <p:cNvPr id="6" name="Rectangle 5"/>
            <p:cNvSpPr/>
            <p:nvPr/>
          </p:nvSpPr>
          <p:spPr>
            <a:xfrm>
              <a:off x="0" y="36984"/>
              <a:ext cx="7772400" cy="5877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-7694"/>
              <a:ext cx="7772400" cy="677108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ln w="3175">
                    <a:noFill/>
                  </a:ln>
                  <a:latin typeface="Century Gothic" panose="020B0502020202020204" pitchFamily="34" charset="0"/>
                </a:rPr>
                <a:t>1005 Locals Street</a:t>
              </a:r>
            </a:p>
            <a:p>
              <a:pPr algn="ctr"/>
              <a:r>
                <a:rPr lang="en-US" sz="1700" b="1" dirty="0">
                  <a:ln w="3175">
                    <a:noFill/>
                  </a:ln>
                  <a:latin typeface="Century Gothic" panose="020B0502020202020204" pitchFamily="34" charset="0"/>
                </a:rPr>
                <a:t>Summers Corner | Summerville, SC 29485 | MLS# 24006098 | $414,000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216" y="9014392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315201" y="8879076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465" y="219662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465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5" b="5685"/>
          <a:stretch/>
        </p:blipFill>
        <p:spPr>
          <a:xfrm>
            <a:off x="423151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5" b="6540"/>
          <a:stretch/>
        </p:blipFill>
        <p:spPr>
          <a:xfrm>
            <a:off x="423151" y="834788"/>
            <a:ext cx="5501378" cy="3859796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6" name="Picture 15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465" y="837470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7" name="Picture 16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09361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8" name="Picture 17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5" b="5685"/>
          <a:stretch/>
        </p:blipFill>
        <p:spPr>
          <a:xfrm>
            <a:off x="6102465" y="3555782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6256" y="4913596"/>
            <a:ext cx="1719072" cy="1143000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412362" y="4232919"/>
            <a:ext cx="5513113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rgbClr val="BEAF87"/>
                  </a:solidFill>
                </a:ln>
                <a:latin typeface="Century Gothic" panose="020B0502020202020204" pitchFamily="34" charset="0"/>
              </a:rPr>
              <a:t>$500 VISA GIFT CARD BONUS!!!</a:t>
            </a:r>
            <a:endParaRPr lang="en-US" b="1" i="1" dirty="0">
              <a:ln w="3175">
                <a:solidFill>
                  <a:srgbClr val="BEAF87"/>
                </a:solidFill>
              </a:ln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2540</TotalTime>
  <Words>290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99</cp:revision>
  <dcterms:created xsi:type="dcterms:W3CDTF">2006-08-16T00:00:00Z</dcterms:created>
  <dcterms:modified xsi:type="dcterms:W3CDTF">2024-04-20T01:45:03Z</dcterms:modified>
</cp:coreProperties>
</file>