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59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5/16/2024</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5/16/2024</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44462DDD-9303-4C57-902C-2E98DAEF5AD5}"/>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b="25829"/>
          <a:stretch/>
        </p:blipFill>
        <p:spPr bwMode="auto">
          <a:xfrm>
            <a:off x="0" y="0"/>
            <a:ext cx="8229600" cy="457908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78335" y="6082246"/>
            <a:ext cx="7872889" cy="157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ts val="1200"/>
              </a:spcAft>
            </a:pPr>
            <a:r>
              <a:rPr lang="en-US" altLang="en-US" sz="1300" dirty="0">
                <a:solidFill>
                  <a:srgbClr val="000000"/>
                </a:solidFill>
                <a:latin typeface="Poppins ExtraLight" panose="00000300000000000000" pitchFamily="50" charset="0"/>
                <a:ea typeface="Malgun Gothic" panose="020B0503020000020004" pitchFamily="34" charset="-127"/>
                <a:cs typeface="Poppins ExtraLight" panose="00000300000000000000" pitchFamily="50" charset="0"/>
              </a:rPr>
              <a:t>Not only is this an end unit townhome but it is on a dead-end street with no through traffic. It is in Flood Zone X and requires no mandatory flood insurance. Owner and neighbor both say that even in storms, water is never an issue. It backs up to trees that give privacy and views. Compare this home's size and wooded view and you'll be favorably impressed as it has the best price per sq. footage around! Award winning schools (Phillips Simmons) are within 3 miles. There are 2 pools and a play yard for young kids. HOA fees cover the landscaping, roof, siding, and exterior termite treatments. The master bedroom is on the first floor! </a:t>
            </a: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5860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Debby Hulett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843-814-0255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debby@hbrtwn.com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www.hbrtwn.com</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3569"/>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rgbClr val="003569"/>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4788408" y="700207"/>
            <a:ext cx="3441192" cy="1365503"/>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4800" b="1" dirty="0">
                <a:ln w="3175">
                  <a:solidFill>
                    <a:schemeClr val="accent4">
                      <a:lumMod val="60000"/>
                      <a:lumOff val="40000"/>
                    </a:schemeClr>
                  </a:solidFill>
                </a:ln>
                <a:solidFill>
                  <a:srgbClr val="FFFF00"/>
                </a:solidFill>
                <a:latin typeface="P22 Marcel Script Pro" panose="02000000000000000000" pitchFamily="50" charset="0"/>
                <a:cs typeface="Poppins Medium" panose="00000600000000000000" pitchFamily="50" charset="0"/>
              </a:rPr>
              <a:t>Open House</a:t>
            </a:r>
          </a:p>
          <a:p>
            <a:pPr lvl="0" algn="ctr" eaLnBrk="0" fontAlgn="base" hangingPunct="0">
              <a:spcBef>
                <a:spcPct val="0"/>
              </a:spcBef>
              <a:spcAft>
                <a:spcPct val="0"/>
              </a:spcAft>
            </a:pPr>
            <a:r>
              <a:rPr lang="en-US" altLang="en-US" sz="4800" b="1" dirty="0">
                <a:ln w="3175">
                  <a:solidFill>
                    <a:schemeClr val="accent4">
                      <a:lumMod val="60000"/>
                      <a:lumOff val="40000"/>
                    </a:schemeClr>
                  </a:solidFill>
                </a:ln>
                <a:solidFill>
                  <a:srgbClr val="FFFF00"/>
                </a:solidFill>
                <a:latin typeface="P22 Marcel Script Pro" panose="02000000000000000000" pitchFamily="50" charset="0"/>
                <a:cs typeface="Poppins Medium" panose="00000600000000000000" pitchFamily="50" charset="0"/>
              </a:rPr>
              <a:t>Saturday 10-4</a:t>
            </a: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5860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rPr>
              <a:t>Daniel Island, SC 29492</a:t>
            </a:r>
            <a:endParaRPr kumimoji="0" lang="en-US" altLang="en-US" sz="3200" b="0" i="0" u="none" strike="noStrike" cap="none" normalizeH="0" baseline="0" dirty="0">
              <a:ln>
                <a:noFill/>
              </a:ln>
              <a:solidFill>
                <a:srgbClr val="000000"/>
              </a:solidFill>
              <a:effectLst/>
              <a:latin typeface="Poppins" panose="00000500000000000000" pitchFamily="50" charset="0"/>
              <a:cs typeface="Poppins" panose="00000500000000000000" pitchFamily="50"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8" y="915860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1128823" y="4131420"/>
            <a:ext cx="5971954" cy="447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n w="3175">
                  <a:noFill/>
                </a:ln>
                <a:solidFill>
                  <a:srgbClr val="000000"/>
                </a:solidFill>
                <a:latin typeface="Poppins" panose="00000500000000000000" pitchFamily="50" charset="0"/>
                <a:cs typeface="Poppins" panose="00000500000000000000" pitchFamily="50" charset="0"/>
              </a:rPr>
              <a:t>1006 Summerhaven Place D</a:t>
            </a:r>
          </a:p>
          <a:p>
            <a:pPr lvl="0" algn="ctr" eaLnBrk="0" fontAlgn="base" hangingPunct="0">
              <a:spcBef>
                <a:spcPct val="0"/>
              </a:spcBef>
              <a:spcAft>
                <a:spcPct val="0"/>
              </a:spcAft>
            </a:pPr>
            <a:r>
              <a:rPr lang="en-US" altLang="en-US" sz="1200" dirty="0">
                <a:ln w="3175">
                  <a:noFill/>
                </a:ln>
                <a:solidFill>
                  <a:srgbClr val="000000"/>
                </a:solidFill>
                <a:latin typeface="Poppins" panose="00000500000000000000" pitchFamily="50" charset="0"/>
                <a:cs typeface="Poppins" panose="00000500000000000000" pitchFamily="50" charset="0"/>
              </a:rPr>
              <a:t>The Peninsula | Charleston, SC 29492 | MLS# 24011378 | $379,900</a:t>
            </a:r>
          </a:p>
        </p:txBody>
      </p:sp>
      <p:pic>
        <p:nvPicPr>
          <p:cNvPr id="2" name="Picture 7">
            <a:extLst>
              <a:ext uri="{FF2B5EF4-FFF2-40B4-BE49-F238E27FC236}">
                <a16:creationId xmlns:a16="http://schemas.microsoft.com/office/drawing/2014/main" id="{5E149DA5-E010-FDF2-3DC8-1D5C5273D63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79941" y="7797901"/>
            <a:ext cx="1623936" cy="121825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 name="Picture 7">
            <a:extLst>
              <a:ext uri="{FF2B5EF4-FFF2-40B4-BE49-F238E27FC236}">
                <a16:creationId xmlns:a16="http://schemas.microsoft.com/office/drawing/2014/main" id="{A54E4EE2-4427-152F-B661-2C4E3942B54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295195" y="7797901"/>
            <a:ext cx="1623948" cy="12182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 name="Picture 7">
            <a:extLst>
              <a:ext uri="{FF2B5EF4-FFF2-40B4-BE49-F238E27FC236}">
                <a16:creationId xmlns:a16="http://schemas.microsoft.com/office/drawing/2014/main" id="{F94F7E82-AC92-F257-930A-032BE8B6637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310589" y="7797901"/>
            <a:ext cx="1623680" cy="121805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1" name="Picture 7">
            <a:extLst>
              <a:ext uri="{FF2B5EF4-FFF2-40B4-BE49-F238E27FC236}">
                <a16:creationId xmlns:a16="http://schemas.microsoft.com/office/drawing/2014/main" id="{5FF47C0A-1796-952A-F1D2-A478ABF5DB0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325821" y="7797901"/>
            <a:ext cx="1623736" cy="12181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nvGrpSpPr>
          <p:cNvPr id="17" name="Group 16">
            <a:extLst>
              <a:ext uri="{FF2B5EF4-FFF2-40B4-BE49-F238E27FC236}">
                <a16:creationId xmlns:a16="http://schemas.microsoft.com/office/drawing/2014/main" id="{3B804078-6F4C-3AE9-A869-DB351CB5C4A4}"/>
              </a:ext>
            </a:extLst>
          </p:cNvPr>
          <p:cNvGrpSpPr/>
          <p:nvPr/>
        </p:nvGrpSpPr>
        <p:grpSpPr>
          <a:xfrm>
            <a:off x="279992" y="4721542"/>
            <a:ext cx="7669616" cy="1218259"/>
            <a:chOff x="279941" y="4721542"/>
            <a:chExt cx="7669616" cy="1218259"/>
          </a:xfrm>
        </p:grpSpPr>
        <p:pic>
          <p:nvPicPr>
            <p:cNvPr id="13" name="Picture 7">
              <a:extLst>
                <a:ext uri="{FF2B5EF4-FFF2-40B4-BE49-F238E27FC236}">
                  <a16:creationId xmlns:a16="http://schemas.microsoft.com/office/drawing/2014/main" id="{210F6904-AAB9-9C32-21EF-874741F02CD5}"/>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79941" y="4721542"/>
              <a:ext cx="1623936" cy="121825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4" name="Picture 7">
              <a:extLst>
                <a:ext uri="{FF2B5EF4-FFF2-40B4-BE49-F238E27FC236}">
                  <a16:creationId xmlns:a16="http://schemas.microsoft.com/office/drawing/2014/main" id="{36B88E97-B4C3-1096-89A3-07E50CF90F66}"/>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2295316" y="4721542"/>
              <a:ext cx="1623948" cy="12182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5" name="Picture 7">
              <a:extLst>
                <a:ext uri="{FF2B5EF4-FFF2-40B4-BE49-F238E27FC236}">
                  <a16:creationId xmlns:a16="http://schemas.microsoft.com/office/drawing/2014/main" id="{1880E3DF-0FAF-535F-0BB7-09102541635A}"/>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310703" y="4721542"/>
              <a:ext cx="1623680" cy="121805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6" name="Picture 7">
              <a:extLst>
                <a:ext uri="{FF2B5EF4-FFF2-40B4-BE49-F238E27FC236}">
                  <a16:creationId xmlns:a16="http://schemas.microsoft.com/office/drawing/2014/main" id="{38108B22-9151-D798-CB6E-1C839B604B7C}"/>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325821" y="4721542"/>
              <a:ext cx="1623736" cy="12181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grpSp>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197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P22 Marcel Script Pro</vt:lpstr>
      <vt:lpstr>Poppins</vt:lpstr>
      <vt:lpstr>Poppins ExtraLight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22</cp:revision>
  <dcterms:created xsi:type="dcterms:W3CDTF">2019-12-10T13:50:09Z</dcterms:created>
  <dcterms:modified xsi:type="dcterms:W3CDTF">2024-05-16T12:56:28Z</dcterms:modified>
</cp:coreProperties>
</file>