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62" y="30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7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10334" y="8839152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5240" y="701820"/>
            <a:ext cx="4409715" cy="1736580"/>
          </a:xfrm>
        </p:spPr>
        <p:txBody>
          <a:bodyPr anchor="t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1006 W </a:t>
            </a:r>
            <a:r>
              <a:rPr lang="en-US" sz="2400" b="1" dirty="0" err="1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Marymont</a:t>
            </a:r>
            <a:r>
              <a:rPr lang="en-US" sz="24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Lane</a:t>
            </a:r>
            <a:br>
              <a:rPr lang="en-US" sz="18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br>
              <a:rPr lang="en-US" sz="18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Grand Oaks Plantation</a:t>
            </a:r>
            <a:b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Charleston, SC 29414</a:t>
            </a:r>
            <a:b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MLS# 18021881</a:t>
            </a:r>
            <a:b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$195,000</a:t>
            </a:r>
            <a:endParaRPr lang="en-US" sz="10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94641" y="8839152"/>
            <a:ext cx="38777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Marty Sorrentino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(516) 551-0082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martysorrentino@gmail.com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5397" y="9601200"/>
            <a:ext cx="777240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902 Savannah Hwy | Charleston, SC 29407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59972" y="9154271"/>
            <a:ext cx="734950" cy="7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7720708" y="130405"/>
            <a:ext cx="406556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Just Listed</a:t>
            </a:r>
          </a:p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+</a:t>
            </a:r>
          </a:p>
          <a:p>
            <a:pPr algn="ctr"/>
            <a:r>
              <a:rPr lang="en-US" sz="3600" b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Open House</a:t>
            </a:r>
          </a:p>
          <a:p>
            <a:pPr algn="ctr"/>
            <a:r>
              <a:rPr lang="en-US" sz="3600" b="1" cap="none" spc="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Saturday, March 24</a:t>
            </a:r>
            <a:r>
              <a:rPr lang="en-US" sz="3600" b="1" cap="none" spc="0" baseline="3000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th</a:t>
            </a:r>
            <a:r>
              <a:rPr lang="en-US" sz="3600" b="1" cap="none" spc="0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 DECODE" panose="02000000000000000000" pitchFamily="2" charset="0"/>
                <a:cs typeface="Narkisim" panose="020E0502050101010101" pitchFamily="34" charset="-79"/>
              </a:rPr>
              <a:t> 11-1 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5240" y="75700"/>
            <a:ext cx="440971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i="1" dirty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Open House ~ Saturday ~ 12-1</a:t>
            </a: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7000" y="771639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786" y="2890742"/>
            <a:ext cx="1327155" cy="8798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-2803" y="8839152"/>
            <a:ext cx="38777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Andrew Sorrentino</a:t>
            </a:r>
          </a:p>
          <a:p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371-6218</a:t>
            </a:r>
          </a:p>
          <a:p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andrew.sorrentino@agentowned.com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2DF43B53-58E8-4160-899F-8C054E952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18794" y="2890742"/>
            <a:ext cx="1327155" cy="8798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2">
            <a:extLst>
              <a:ext uri="{FF2B5EF4-FFF2-40B4-BE49-F238E27FC236}">
                <a16:creationId xmlns:a16="http://schemas.microsoft.com/office/drawing/2014/main" id="{079CA2DE-1A28-4665-B6FD-3D696E832A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98298" y="2890742"/>
            <a:ext cx="1327155" cy="8798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2">
            <a:extLst>
              <a:ext uri="{FF2B5EF4-FFF2-40B4-BE49-F238E27FC236}">
                <a16:creationId xmlns:a16="http://schemas.microsoft.com/office/drawing/2014/main" id="{D575A5B8-4593-44BC-938F-AC757254FA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77801" y="2890742"/>
            <a:ext cx="1327155" cy="8798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" name="Picture 2">
            <a:extLst>
              <a:ext uri="{FF2B5EF4-FFF2-40B4-BE49-F238E27FC236}">
                <a16:creationId xmlns:a16="http://schemas.microsoft.com/office/drawing/2014/main" id="{C084F99B-6383-4ED3-9A68-CB262C5A37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10512" y="7162799"/>
            <a:ext cx="1792989" cy="1188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">
            <a:extLst>
              <a:ext uri="{FF2B5EF4-FFF2-40B4-BE49-F238E27FC236}">
                <a16:creationId xmlns:a16="http://schemas.microsoft.com/office/drawing/2014/main" id="{B3E5CD9F-65BB-4A8B-9E80-C621611C1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786" y="7162799"/>
            <a:ext cx="1792988" cy="1188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2">
            <a:extLst>
              <a:ext uri="{FF2B5EF4-FFF2-40B4-BE49-F238E27FC236}">
                <a16:creationId xmlns:a16="http://schemas.microsoft.com/office/drawing/2014/main" id="{E88317BB-5D03-484C-A2AF-CC9DCEDD20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1967" y="7162800"/>
            <a:ext cx="1792989" cy="1188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444" y="59317"/>
            <a:ext cx="3165750" cy="26838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2">
            <a:extLst>
              <a:ext uri="{FF2B5EF4-FFF2-40B4-BE49-F238E27FC236}">
                <a16:creationId xmlns:a16="http://schemas.microsoft.com/office/drawing/2014/main" id="{BE3D11C7-7694-4BA8-BC97-054729B397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9291" y="2890742"/>
            <a:ext cx="1327153" cy="8798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2">
            <a:extLst>
              <a:ext uri="{FF2B5EF4-FFF2-40B4-BE49-F238E27FC236}">
                <a16:creationId xmlns:a16="http://schemas.microsoft.com/office/drawing/2014/main" id="{F3710D84-5013-4DBC-87E5-698596377D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1240" y="7162800"/>
            <a:ext cx="1792988" cy="11887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45" y="3770624"/>
            <a:ext cx="7715311" cy="3392176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Great upper unit with vaulted ceiling and open floor plan. </a:t>
            </a:r>
          </a:p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Well maintained and move in ready. </a:t>
            </a:r>
          </a:p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Screened porch has custom blinds for ultimate privacy. </a:t>
            </a:r>
          </a:p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Master bath has garden tub and separate shower. </a:t>
            </a:r>
          </a:p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This community has a great community building available for private parties and pool. </a:t>
            </a:r>
          </a:p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HVAC updated 2016. </a:t>
            </a:r>
          </a:p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Gas heat and hot water. </a:t>
            </a:r>
          </a:p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Separate storage closet located just outside the unit.</a:t>
            </a: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137</Words>
  <Application>Microsoft Office PowerPoint</Application>
  <PresentationFormat>Custom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DECODE</vt:lpstr>
      <vt:lpstr>Arial</vt:lpstr>
      <vt:lpstr>Calibri</vt:lpstr>
      <vt:lpstr>Georgia</vt:lpstr>
      <vt:lpstr>Microsoft Sans Serif</vt:lpstr>
      <vt:lpstr>Narkisim</vt:lpstr>
      <vt:lpstr>Office Theme</vt:lpstr>
      <vt:lpstr>1006 W Marymont Lane  Grand Oaks Plantation Charleston, SC 29414 MLS# 18021881 $195,000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69</cp:revision>
  <dcterms:created xsi:type="dcterms:W3CDTF">2006-08-16T00:00:00Z</dcterms:created>
  <dcterms:modified xsi:type="dcterms:W3CDTF">2018-08-09T11:37:58Z</dcterms:modified>
</cp:coreProperties>
</file>