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536" y="55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7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6"/>
            <a:ext cx="3434160" cy="579522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7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6"/>
            <a:ext cx="3435508" cy="579522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5"/>
            <a:ext cx="4344988" cy="8584566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5"/>
            <a:ext cx="2557066" cy="6880226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3"/>
            <a:ext cx="699516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-1"/>
            <a:ext cx="7766050" cy="58245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-3175" y="4495800"/>
            <a:ext cx="7772400" cy="11774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1007 Crooked Oak Road</a:t>
            </a:r>
            <a:b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Summerville, SC 29485</a:t>
            </a:r>
          </a:p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18006553 ~ $350,000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-3175" y="51881"/>
            <a:ext cx="77724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 w="3175">
                  <a:noFill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cs typeface="Times New Roman" panose="02020603050405020304" pitchFamily="18" charset="0"/>
              </a:rPr>
              <a:t>Legend Oaks Plantation Open House</a:t>
            </a:r>
          </a:p>
          <a:p>
            <a:pPr algn="ctr"/>
            <a:r>
              <a:rPr lang="en-US" sz="2500" dirty="0">
                <a:ln w="3175">
                  <a:noFill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cs typeface="Times New Roman" panose="02020603050405020304" pitchFamily="18" charset="0"/>
              </a:rPr>
              <a:t>Sunday, March 18, 12-2pm</a:t>
            </a:r>
            <a:endParaRPr lang="en-US" sz="2500" dirty="0">
              <a:ln w="3175">
                <a:noFill/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8" y="399846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9214651"/>
            <a:ext cx="3325242" cy="738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Kevin Driggers</a:t>
            </a:r>
          </a:p>
          <a:p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843.345.9069</a:t>
            </a:r>
          </a:p>
          <a:p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kevindriggers@msn.com</a:t>
            </a:r>
          </a:p>
        </p:txBody>
      </p:sp>
      <p:sp>
        <p:nvSpPr>
          <p:cNvPr id="2" name="Rectangle 1"/>
          <p:cNvSpPr/>
          <p:nvPr/>
        </p:nvSpPr>
        <p:spPr>
          <a:xfrm>
            <a:off x="-2553231" y="-1066800"/>
            <a:ext cx="2210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n>
                  <a:solidFill>
                    <a:srgbClr val="FFFF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2400" b="1" i="1" dirty="0">
              <a:ln>
                <a:solidFill>
                  <a:srgbClr val="FFFF00"/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60000" endA="900" endPos="60000" dist="29997" dir="5400000" sy="-100000" algn="bl" rotWithShape="0"/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40808" y="9260817"/>
            <a:ext cx="3331591" cy="646331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Ravenel Associates Real Estate. LLC</a:t>
            </a:r>
          </a:p>
          <a:p>
            <a:pPr algn="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PO Box 21526</a:t>
            </a:r>
          </a:p>
          <a:p>
            <a:pPr algn="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Charleston, SC 29413</a:t>
            </a:r>
            <a:endParaRPr lang="en-US" sz="1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40423"/>
            <a:ext cx="1828800" cy="1371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7250" y="5940423"/>
            <a:ext cx="1828800" cy="1371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083" y="5940423"/>
            <a:ext cx="1828800" cy="1371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5172" y="9144000"/>
            <a:ext cx="715706" cy="87996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EBC1DC2-0601-4B90-B2EA-5B2850B62FF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8166" y="5940424"/>
            <a:ext cx="1828800" cy="13715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8C3FDB4-E020-47FE-A67A-3E273BFFA83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27911"/>
            <a:ext cx="1828800" cy="13715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636B3A9-3EE6-4C27-B7F6-FD5676989FDC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7250" y="7427911"/>
            <a:ext cx="1828800" cy="13715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55890FD-7B32-4F58-AFDC-7F0F89CC2CF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083" y="7427911"/>
            <a:ext cx="1828800" cy="13715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1239FC8-A695-4DDF-9ED3-41D9071A527F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8166" y="7427911"/>
            <a:ext cx="1828800" cy="1371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39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43</cp:revision>
  <dcterms:created xsi:type="dcterms:W3CDTF">2006-08-16T00:00:00Z</dcterms:created>
  <dcterms:modified xsi:type="dcterms:W3CDTF">2018-03-16T16:41:37Z</dcterms:modified>
</cp:coreProperties>
</file>