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698" y="-25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025" y="0"/>
            <a:ext cx="3423642" cy="456485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0062" y="3740243"/>
            <a:ext cx="3403976" cy="810043"/>
          </a:xfrm>
        </p:spPr>
        <p:txBody>
          <a:bodyPr anchor="b">
            <a:noAutofit/>
          </a:bodyPr>
          <a:lstStyle/>
          <a:p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NEW Construction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Community Dock on Wando</a:t>
            </a:r>
            <a:b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Master DOWN!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54024" y="4550286"/>
            <a:ext cx="3403975" cy="3682335"/>
          </a:xfrm>
        </p:spPr>
        <p:txBody>
          <a:bodyPr anchor="ctr">
            <a:noAutofit/>
          </a:bodyPr>
          <a:lstStyle/>
          <a:p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Beautiful NEW CONSTRUCTION in small enclave neighborhood with COMMUNITY DOCK &amp; GAZEBO ON THE WANDO RIVER! Brand new state of the art Phillip Simmons schools nearby &amp; scheduled to open in </a:t>
            </a: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2016</a:t>
            </a:r>
          </a:p>
          <a:p>
            <a:endParaRPr lang="en-US" sz="105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Gorgeous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&amp; bright home overlooking sparkling </a:t>
            </a: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lake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Great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kitchen, separate Dining room &amp; fireplace in family </a:t>
            </a: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room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Large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Master on main level with </a:t>
            </a:r>
            <a:r>
              <a:rPr lang="en-US" sz="1050" dirty="0" err="1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en</a:t>
            </a: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-suite bath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SUNROOM</a:t>
            </a:r>
          </a:p>
          <a:p>
            <a:pPr marL="171450" indent="-171450" algn="l">
              <a:buFont typeface="Wingdings" panose="05000000000000000000" pitchFamily="2" charset="2"/>
              <a:buChar char="v"/>
            </a:pP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3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BRs upstairs PLUS a media room/office that could be a 5th BR. </a:t>
            </a:r>
            <a:endParaRPr lang="en-US" sz="105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Short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walk to the community dock for fishing, crabbing or lounging on the Wando River &amp; salt marsh teeming with wildlife</a:t>
            </a:r>
            <a:r>
              <a:rPr lang="en-US" sz="105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! Fresh </a:t>
            </a:r>
            <a:r>
              <a:rPr lang="en-US" sz="105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&amp; relaxing river breezes! Minutes from Daniel Island, Dunes West, Rivertowne &amp; area beaches!</a:t>
            </a:r>
            <a:endParaRPr lang="en-US" sz="105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3470062" y="0"/>
            <a:ext cx="3387938" cy="117157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1007 </a:t>
            </a:r>
            <a:r>
              <a:rPr lang="en-US" sz="2000" dirty="0" err="1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Jervey</a:t>
            </a:r>
            <a:r>
              <a:rPr lang="en-US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 Point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Road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River Reach Pointe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Wando, SC 29492</a:t>
            </a:r>
          </a:p>
          <a:p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16013076</a:t>
            </a:r>
          </a:p>
          <a:p>
            <a:r>
              <a:rPr lang="en-US" sz="16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$459,000</a:t>
            </a:r>
            <a:endParaRPr lang="en-US" sz="16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749" y="8360827"/>
            <a:ext cx="896542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8257451"/>
            <a:ext cx="6858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Sheila Romanosky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(843)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224-0242</a:t>
            </a:r>
          </a:p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sromanosky@carolinaone.com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3772" y="8360439"/>
            <a:ext cx="686577" cy="6865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71500" cy="196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012" y="0"/>
            <a:ext cx="1471500" cy="196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90207"/>
            <a:ext cx="1471500" cy="1962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38400" y="4162974"/>
            <a:ext cx="1471500" cy="1962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012" y="2090207"/>
            <a:ext cx="1471500" cy="1962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80414"/>
            <a:ext cx="1471500" cy="19620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012" y="4180414"/>
            <a:ext cx="1471500" cy="19620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70621"/>
            <a:ext cx="1471500" cy="19620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7012" y="6270621"/>
            <a:ext cx="1471500" cy="19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141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</vt:lpstr>
      <vt:lpstr>Office Theme</vt:lpstr>
      <vt:lpstr>NEW Construction Community Dock on Wando Master DOWN!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26</cp:revision>
  <dcterms:created xsi:type="dcterms:W3CDTF">2006-08-16T00:00:00Z</dcterms:created>
  <dcterms:modified xsi:type="dcterms:W3CDTF">2016-05-27T15:48:24Z</dcterms:modified>
</cp:coreProperties>
</file>