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238" y="-1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150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4255504"/>
            <a:ext cx="896112" cy="11923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63633" y="3154688"/>
            <a:ext cx="2801420" cy="704287"/>
          </a:xfrm>
        </p:spPr>
        <p:txBody>
          <a:bodyPr anchor="b">
            <a:noAutofit/>
          </a:bodyPr>
          <a:lstStyle/>
          <a:p>
            <a: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NEW Construction</a:t>
            </a:r>
            <a:b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Community Dock on Wando</a:t>
            </a:r>
            <a:b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Master DOWN!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186" y="5257800"/>
            <a:ext cx="4796184" cy="2709252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Beautiful NEW CONSTRUCTION in small enclave neighborhood with COMMUNITY DOCK &amp; GAZEBO ON THE WANDO RIVER! Brand new state of the art Philip Simmons schools NOW OPEN nearby.</a:t>
            </a:r>
          </a:p>
          <a:p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Gorgeous &amp; bright home overlooking sparkling lake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Great kitchen, separate Dining room &amp; fireplace in family room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Large Master on main level with </a:t>
            </a: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-suite bath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SUNROOM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 BRs upstairs PLUS a media room/office that could be a 5th BR. </a:t>
            </a:r>
          </a:p>
          <a:p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Short walk to the community dock for fishing, crabbing or lounging on the Wando River &amp; salt marsh teeming with wildlife! Fresh &amp; relaxing river breezes! Minutes from Daniel Island, Dunes West, Rivertowne &amp; area beaches!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73131" y="1"/>
            <a:ext cx="3311739" cy="829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1007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Jervey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Point Road</a:t>
            </a:r>
          </a:p>
          <a:p>
            <a:r>
              <a:rPr lang="en-US" sz="14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River Reach Pointe ~ Wando, SC 29492</a:t>
            </a:r>
          </a:p>
          <a:p>
            <a:r>
              <a:rPr lang="en-US" sz="14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MLS# 16013076 ~ $459,000</a:t>
            </a:r>
            <a:endParaRPr lang="en-US" sz="1400" i="1" dirty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74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146862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0" y="146862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2201183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0" y="2200353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82" y="894638"/>
            <a:ext cx="1764792" cy="235305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0" y="4253844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6307335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0" y="6307335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140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</vt:lpstr>
      <vt:lpstr>Office Theme</vt:lpstr>
      <vt:lpstr>NEW Construction Community Dock on Wando Master DOWN!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32</cp:revision>
  <dcterms:created xsi:type="dcterms:W3CDTF">2006-08-16T00:00:00Z</dcterms:created>
  <dcterms:modified xsi:type="dcterms:W3CDTF">2016-09-28T13:43:49Z</dcterms:modified>
</cp:coreProperties>
</file>