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2688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9150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4" y="4255504"/>
            <a:ext cx="896112" cy="119232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763633" y="3154688"/>
            <a:ext cx="2801420" cy="704287"/>
          </a:xfrm>
        </p:spPr>
        <p:txBody>
          <a:bodyPr anchor="b">
            <a:noAutofit/>
          </a:bodyPr>
          <a:lstStyle/>
          <a:p>
            <a:r>
              <a:rPr lang="en-US" sz="1400" i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NEW Construction</a:t>
            </a:r>
            <a:br>
              <a:rPr lang="en-US" sz="1400" i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</a:br>
            <a:r>
              <a:rPr lang="en-US" sz="1400" i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Community Dock on Wando</a:t>
            </a:r>
            <a:br>
              <a:rPr lang="en-US" sz="1400" i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</a:br>
            <a:r>
              <a:rPr lang="en-US" sz="1400" i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Master DOWN!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0908" y="5257800"/>
            <a:ext cx="4796184" cy="2709252"/>
          </a:xfrm>
        </p:spPr>
        <p:txBody>
          <a:bodyPr anchor="ctr">
            <a:noAutofit/>
          </a:bodyPr>
          <a:lstStyle/>
          <a:p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Beautiful NEW CONSTRUCTION in small enclave neighborhood with COMMUNITY DOCK &amp; GAZEBO ON THE WANDO RIVER! Brand new state of the art Philip Simmons schools NOW OPEN nearby.</a:t>
            </a:r>
          </a:p>
          <a:p>
            <a:endParaRPr lang="en-US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Gorgeous &amp; bright home overlooking sparkling lake</a:t>
            </a: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Great kitchen, separate Dining room &amp; fireplace in family room</a:t>
            </a: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Large Master on main level with </a:t>
            </a:r>
            <a:r>
              <a:rPr lang="en-US" sz="10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en</a:t>
            </a: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-suite bath</a:t>
            </a: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SUNROOM</a:t>
            </a: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3 BRs upstairs PLUS a media room/office that could be a 5th BR. </a:t>
            </a:r>
          </a:p>
          <a:p>
            <a:endParaRPr lang="en-US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Short walk to the community dock for fishing, crabbing or lounging on the Wando River &amp; salt marsh teeming with wildlife! Fresh &amp; relaxing river breezes! Minutes from Daniel Island, Dunes West, Rivertowne &amp; area beaches!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773131" y="1"/>
            <a:ext cx="3311739" cy="8293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1007 </a:t>
            </a:r>
            <a:r>
              <a:rPr lang="en-US" sz="2000" dirty="0" err="1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Jervey</a:t>
            </a:r>
            <a:r>
              <a:rPr lang="en-US" sz="2000" dirty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Point Road</a:t>
            </a:r>
          </a:p>
          <a:p>
            <a:r>
              <a:rPr lang="en-US" sz="1400" dirty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River Reach Pointe ~ Wando, SC 29492</a:t>
            </a:r>
          </a:p>
          <a:p>
            <a:r>
              <a:rPr lang="en-US" sz="1400" dirty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MLS# 16013076 ~ $459,000</a:t>
            </a:r>
            <a:endParaRPr lang="en-US" sz="1400" i="1" dirty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074" y="8360827"/>
            <a:ext cx="89654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8257451"/>
            <a:ext cx="6858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Sheila Romanosky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(843) 224-0242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sromanosky@carolinaone.com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905" y="8360439"/>
            <a:ext cx="686577" cy="6865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4" y="146862"/>
            <a:ext cx="896112" cy="119481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370" y="146862"/>
            <a:ext cx="896112" cy="119481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4" y="2201183"/>
            <a:ext cx="896112" cy="119481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370" y="2200353"/>
            <a:ext cx="896112" cy="119481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09" y="990600"/>
            <a:ext cx="2563182" cy="192238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370" y="4253844"/>
            <a:ext cx="896112" cy="119481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4" y="6307335"/>
            <a:ext cx="896112" cy="119481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370" y="6307335"/>
            <a:ext cx="896112" cy="119481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914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140</Words>
  <Application>Microsoft Office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Trebuchet MS</vt:lpstr>
      <vt:lpstr>Wingdings</vt:lpstr>
      <vt:lpstr>Office Theme</vt:lpstr>
      <vt:lpstr>NEW Construction Community Dock on Wando Master DOWN!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 Ashley Gem</dc:title>
  <dc:creator>CVH360</dc:creator>
  <cp:lastModifiedBy>A. Thomas Price</cp:lastModifiedBy>
  <cp:revision>33</cp:revision>
  <dcterms:created xsi:type="dcterms:W3CDTF">2006-08-16T00:00:00Z</dcterms:created>
  <dcterms:modified xsi:type="dcterms:W3CDTF">2016-10-28T12:35:28Z</dcterms:modified>
</cp:coreProperties>
</file>