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64"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59780"/>
            <a:ext cx="7772400" cy="109862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762000"/>
            <a:ext cx="3102502" cy="376935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38167"/>
          <a:stretch/>
        </p:blipFill>
        <p:spPr>
          <a:xfrm>
            <a:off x="3103351" y="761999"/>
            <a:ext cx="4669050" cy="3849373"/>
          </a:xfrm>
          <a:prstGeom prst="rect">
            <a:avLst/>
          </a:prstGeom>
          <a:ln>
            <a:solidFill>
              <a:schemeClr val="bg1"/>
            </a:solidFill>
          </a:ln>
        </p:spPr>
      </p:pic>
      <p:sp>
        <p:nvSpPr>
          <p:cNvPr id="3" name="Subtitle 2"/>
          <p:cNvSpPr>
            <a:spLocks noGrp="1"/>
          </p:cNvSpPr>
          <p:nvPr>
            <p:ph type="subTitle" idx="1"/>
          </p:nvPr>
        </p:nvSpPr>
        <p:spPr>
          <a:xfrm>
            <a:off x="0" y="5715000"/>
            <a:ext cx="7772400" cy="3124200"/>
          </a:xfrm>
        </p:spPr>
        <p:txBody>
          <a:bodyPr anchor="ctr">
            <a:normAutofit fontScale="40000" lnSpcReduction="20000"/>
          </a:bodyPr>
          <a:lstStyle/>
          <a:p>
            <a:r>
              <a:rPr lang="en-US" dirty="0" smtClean="0">
                <a:latin typeface="Microsoft Sans Serif" panose="020B0604020202020204" pitchFamily="34" charset="0"/>
                <a:cs typeface="Microsoft Sans Serif" panose="020B0604020202020204" pitchFamily="34" charset="0"/>
              </a:rPr>
              <a:t>This home features many high end finishes including granite counter-tops, custom closet system in the master, beautiful built ins in the living room and in the Flex room. The downstairs is home to the well appointed kitchen and over sized breakfast nook, formal dining room, living room, and a powder room. In the formal dining room and living room you have beautiful hardwood floors and the kitchen and breakfast nook have nice ceramic tile. The great room has a wood burning fireplace with custom built bookcases and cabinets on each side. There is a large screened porch with ceramic tile floor and a nice size patio with ceramic tile floor. The front and back yard is beautifully landscaped with an irrigation system and a pond view. There are three bedrooms, two full baths on the second level and a very large finished room over the garage which can be used as a media room, den, playroom or fourth bedroom. The Bees Landing Recreation Centre within Grand Oaks has the following: The facility is 17,700 square feet, a multi-purpose gymnasium with concessions, multi-purpose room, admin offices and restrooms, There are tennis courts, a soccer/multi-purpose field, a playground area, baseball/softball fields, a dog park and several nature trails. There is a termite bond in place since 2003.</a:t>
            </a:r>
            <a:endParaRPr lang="en-US" dirty="0">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Gorgeously maintained home in Grand Oaks.</a:t>
            </a:r>
            <a:endPar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531358"/>
            <a:ext cx="1565700" cy="1174275"/>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5025" y="4531360"/>
            <a:ext cx="1565700" cy="1174275"/>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1675" y="4531359"/>
            <a:ext cx="1565700" cy="1174275"/>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3350" y="4531360"/>
            <a:ext cx="1565700" cy="1174275"/>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6700" y="4531357"/>
            <a:ext cx="1565700" cy="1174275"/>
          </a:xfrm>
          <a:prstGeom prst="rect">
            <a:avLst/>
          </a:prstGeom>
          <a:ln>
            <a:solidFill>
              <a:schemeClr val="bg1"/>
            </a:solidFill>
          </a:ln>
        </p:spPr>
      </p:pic>
      <p:sp>
        <p:nvSpPr>
          <p:cNvPr id="11" name="Rectangle 10"/>
          <p:cNvSpPr/>
          <p:nvPr/>
        </p:nvSpPr>
        <p:spPr>
          <a:xfrm>
            <a:off x="0" y="1040079"/>
            <a:ext cx="3102502" cy="3293209"/>
          </a:xfrm>
          <a:prstGeom prst="rect">
            <a:avLst/>
          </a:prstGeom>
        </p:spPr>
        <p:txBody>
          <a:bodyPr wrap="square">
            <a:spAutoFit/>
          </a:bodyPr>
          <a:lstStyle/>
          <a:p>
            <a:pPr algn="ctr"/>
            <a:r>
              <a:rPr lang="en-US" sz="28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1008 Tyron </a:t>
            </a:r>
            <a:r>
              <a:rPr lang="en-US" sz="2800"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Circle</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Grand Oaks Plantation</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14031155</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255,000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2,112 SF</a:t>
            </a:r>
          </a:p>
          <a:p>
            <a:pPr algn="ct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a:t>
            </a:r>
          </a:p>
          <a:p>
            <a:pPr algn="ctr"/>
            <a:r>
              <a:rPr lang="en-US"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2½  </a:t>
            </a:r>
            <a:r>
              <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Baths</a:t>
            </a:r>
            <a:endParaRPr lang="en-US" dirty="0">
              <a:solidFill>
                <a:schemeClr val="accent5">
                  <a:lumMod val="50000"/>
                </a:schemeClr>
              </a:solidFill>
            </a:endParaRPr>
          </a:p>
        </p:txBody>
      </p:sp>
      <p:sp>
        <p:nvSpPr>
          <p:cNvPr id="12" name="Rectangle 11"/>
          <p:cNvSpPr/>
          <p:nvPr/>
        </p:nvSpPr>
        <p:spPr>
          <a:xfrm>
            <a:off x="0" y="8959780"/>
            <a:ext cx="7772400" cy="877163"/>
          </a:xfrm>
          <a:prstGeom prst="rect">
            <a:avLst/>
          </a:prstGeom>
        </p:spPr>
        <p:txBody>
          <a:bodyPr wrap="square">
            <a:spAutoFit/>
          </a:bodyPr>
          <a:lstStyle/>
          <a:p>
            <a:pPr algn="ctr"/>
            <a:r>
              <a:rPr lang="en-US" sz="16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Mobile </a:t>
            </a:r>
            <a:r>
              <a:rPr lang="en-US" sz="11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1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a:p>
            <a:pPr algn="ctr"/>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1100" dirty="0">
              <a:solidFill>
                <a:schemeClr val="accent5">
                  <a:lumMod val="50000"/>
                </a:schemeClr>
              </a:solidFill>
              <a:latin typeface="Microsoft Sans Serif" panose="020B0604020202020204" pitchFamily="34" charset="0"/>
              <a:cs typeface="Microsoft Sans Serif" panose="020B0604020202020204" pitchFamily="34" charset="0"/>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Group | 789 </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Meeting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Street | Charleston</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 SC 29403</a:t>
            </a:r>
            <a:endParaRPr lang="en-US" sz="400" dirty="0">
              <a:solidFill>
                <a:schemeClr val="accent5">
                  <a:lumMod val="50000"/>
                </a:schemeClr>
              </a:solidFill>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9023315"/>
            <a:ext cx="1295400" cy="9715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All Web Sites\CVH\flyers\1008TyronCir_122614\CREG.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220726" y="9087526"/>
            <a:ext cx="1475474" cy="843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293</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Gorgeously maintained home in Grand Oaks.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3</cp:revision>
  <dcterms:created xsi:type="dcterms:W3CDTF">2006-08-16T00:00:00Z</dcterms:created>
  <dcterms:modified xsi:type="dcterms:W3CDTF">2014-12-22T16:46:28Z</dcterms:modified>
</cp:coreProperties>
</file>