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368" y="-17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3" y="0"/>
            <a:ext cx="7772400" cy="556309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52762" y="5615426"/>
            <a:ext cx="7664971" cy="946523"/>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 ~ Seabrook Island, SC 29455</a:t>
            </a:r>
            <a:b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 ~ $1,003,000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645484"/>
            <a:ext cx="7773769" cy="21940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and Architecture review).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400" dirty="0" err="1">
                <a:solidFill>
                  <a:schemeClr val="tx1"/>
                </a:solidFill>
                <a:latin typeface="Georgia" panose="02040502050405020303" pitchFamily="18" charset="0"/>
                <a:cs typeface="Microsoft Sans Serif" panose="020B0604020202020204" pitchFamily="34" charset="0"/>
              </a:rPr>
              <a:t>Drague</a:t>
            </a:r>
            <a:r>
              <a:rPr lang="en-US" sz="1400" dirty="0">
                <a:solidFill>
                  <a:schemeClr val="tx1"/>
                </a:solidFill>
                <a:latin typeface="Georgia" panose="02040502050405020303" pitchFamily="18" charset="0"/>
                <a:cs typeface="Microsoft Sans Serif" panose="020B0604020202020204" pitchFamily="34" charset="0"/>
              </a:rPr>
              <a:t> master tub ● </a:t>
            </a:r>
            <a:r>
              <a:rPr lang="en-US" sz="1400" dirty="0" err="1">
                <a:solidFill>
                  <a:schemeClr val="tx1"/>
                </a:solidFill>
                <a:latin typeface="Georgia" panose="02040502050405020303" pitchFamily="18" charset="0"/>
                <a:cs typeface="Microsoft Sans Serif" panose="020B0604020202020204" pitchFamily="34" charset="0"/>
              </a:rPr>
              <a:t>Undermount</a:t>
            </a:r>
            <a:r>
              <a:rPr lang="en-US" sz="1400" dirty="0">
                <a:solidFill>
                  <a:schemeClr val="tx1"/>
                </a:solidFill>
                <a:latin typeface="Georgia" panose="02040502050405020303" pitchFamily="18" charset="0"/>
                <a:cs typeface="Microsoft Sans Serif" panose="020B0604020202020204" pitchFamily="34" charset="0"/>
              </a:rPr>
              <a:t> sinks ● </a:t>
            </a:r>
            <a:r>
              <a:rPr lang="en-US" sz="1400" dirty="0" err="1">
                <a:solidFill>
                  <a:schemeClr val="tx1"/>
                </a:solidFill>
                <a:latin typeface="Georgia" panose="02040502050405020303" pitchFamily="18" charset="0"/>
                <a:cs typeface="Microsoft Sans Serif" panose="020B0604020202020204" pitchFamily="34" charset="0"/>
              </a:rPr>
              <a:t>Tankless</a:t>
            </a:r>
            <a:r>
              <a:rPr lang="en-US" sz="1400" dirty="0">
                <a:solidFill>
                  <a:schemeClr val="tx1"/>
                </a:solidFill>
                <a:latin typeface="Georgia" panose="02040502050405020303" pitchFamily="18" charset="0"/>
                <a:cs typeface="Microsoft Sans Serif" panose="020B0604020202020204" pitchFamily="34" charset="0"/>
              </a:rPr>
              <a:t> hot water </a:t>
            </a:r>
            <a:r>
              <a:rPr lang="en-US" sz="1400">
                <a:solidFill>
                  <a:schemeClr val="tx1"/>
                </a:solidFill>
                <a:latin typeface="Georgia" panose="02040502050405020303" pitchFamily="18" charset="0"/>
                <a:cs typeface="Microsoft Sans Serif" panose="020B0604020202020204" pitchFamily="34" charset="0"/>
              </a:rPr>
              <a:t>system ● Hurricane </a:t>
            </a:r>
            <a:r>
              <a:rPr lang="en-US" sz="1400" dirty="0">
                <a:solidFill>
                  <a:schemeClr val="tx1"/>
                </a:solidFill>
                <a:latin typeface="Georgia" panose="02040502050405020303" pitchFamily="18" charset="0"/>
                <a:cs typeface="Microsoft Sans Serif" panose="020B0604020202020204" pitchFamily="34" charset="0"/>
              </a:rPr>
              <a:t>rated windows ● Pre-wired sound ● Cement board siding ● Multi-story decks</a:t>
            </a:r>
          </a:p>
        </p:txBody>
      </p:sp>
      <p:sp>
        <p:nvSpPr>
          <p:cNvPr id="6" name="Rectangle 5"/>
          <p:cNvSpPr/>
          <p:nvPr/>
        </p:nvSpPr>
        <p:spPr>
          <a:xfrm>
            <a:off x="253946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1077218"/>
          </a:xfrm>
          <a:prstGeom prst="rect">
            <a:avLst/>
          </a:prstGeom>
          <a:noFill/>
        </p:spPr>
        <p:txBody>
          <a:bodyPr wrap="square" anchor="t">
            <a:spAutoFit/>
          </a:bodyPr>
          <a:lstStyle/>
          <a:p>
            <a:pPr algn="ctr"/>
            <a:r>
              <a:rPr lang="en-US" sz="3200" b="1" dirty="0">
                <a:effectLst>
                  <a:outerShdw blurRad="50800" dist="38100" dir="5400000" algn="t" rotWithShape="0">
                    <a:prstClr val="black">
                      <a:alpha val="40000"/>
                    </a:prstClr>
                  </a:outerShdw>
                </a:effectLst>
                <a:latin typeface="Gabriola" panose="04040605051002020D02" pitchFamily="82" charset="0"/>
              </a:rPr>
              <a:t>Great Chance For Building Your Secluded</a:t>
            </a:r>
            <a:br>
              <a:rPr lang="en-US" sz="3200" b="1" dirty="0">
                <a:effectLst>
                  <a:outerShdw blurRad="50800" dist="38100" dir="5400000" algn="t" rotWithShape="0">
                    <a:prstClr val="black">
                      <a:alpha val="40000"/>
                    </a:prstClr>
                  </a:outerShdw>
                </a:effectLst>
                <a:latin typeface="Gabriola" panose="04040605051002020D02" pitchFamily="82" charset="0"/>
              </a:rPr>
            </a:br>
            <a:r>
              <a:rPr lang="en-US" sz="3200" b="1" dirty="0">
                <a:effectLst>
                  <a:outerShdw blurRad="50800" dist="38100" dir="5400000" algn="t" rotWithShape="0">
                    <a:prstClr val="black">
                      <a:alpha val="40000"/>
                    </a:prstClr>
                  </a:outerShdw>
                </a:effectLst>
                <a:latin typeface="Gabriola" panose="04040605051002020D02" pitchFamily="82" charset="0"/>
              </a:rPr>
              <a:t>Custom Home With Great Views.</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872619" y="1718592"/>
            <a:ext cx="2456434" cy="10758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0" name="Group 9"/>
          <p:cNvGrpSpPr/>
          <p:nvPr/>
        </p:nvGrpSpPr>
        <p:grpSpPr>
          <a:xfrm>
            <a:off x="54399" y="4373880"/>
            <a:ext cx="7661697" cy="1143000"/>
            <a:chOff x="52281" y="4373880"/>
            <a:chExt cx="7661697" cy="1143000"/>
          </a:xfrm>
        </p:grpSpPr>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281" y="4373880"/>
              <a:ext cx="209312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6610" b="24070"/>
            <a:stretch/>
          </p:blipFill>
          <p:spPr bwMode="auto">
            <a:xfrm>
              <a:off x="5620858" y="4373880"/>
              <a:ext cx="209312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25730" y="4373880"/>
              <a:ext cx="1714500" cy="1143000"/>
            </a:xfrm>
            <a:prstGeom prst="rect">
              <a:avLst/>
            </a:prstGeom>
            <a:ln w="3175">
              <a:solidFill>
                <a:schemeClr val="bg1"/>
              </a:solidFill>
            </a:ln>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04963" y="4373880"/>
              <a:ext cx="761205" cy="1143000"/>
            </a:xfrm>
            <a:prstGeom prst="rect">
              <a:avLst/>
            </a:prstGeom>
            <a:ln w="3175">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99792" y="4373880"/>
              <a:ext cx="761503" cy="1143000"/>
            </a:xfrm>
            <a:prstGeom prst="rect">
              <a:avLst/>
            </a:prstGeom>
            <a:ln w="3175">
              <a:solidFill>
                <a:schemeClr val="bg1"/>
              </a:solidFill>
            </a:ln>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 Seabrook Island, SC 29455 MLS# 16007877 ~ $1,003,000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2017-01-12T16:59:43Z</dcterms:modified>
</cp:coreProperties>
</file>